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090EA-E935-423D-8325-FFF0D212E535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9962B-2232-47BB-A74F-5DDC372BF6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94502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090EA-E935-423D-8325-FFF0D212E535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9962B-2232-47BB-A74F-5DDC372BF6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17703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090EA-E935-423D-8325-FFF0D212E535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9962B-2232-47BB-A74F-5DDC372BF6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917418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090EA-E935-423D-8325-FFF0D212E535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9962B-2232-47BB-A74F-5DDC372BF6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55553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090EA-E935-423D-8325-FFF0D212E535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9962B-2232-47BB-A74F-5DDC372BF6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39360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090EA-E935-423D-8325-FFF0D212E535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9962B-2232-47BB-A74F-5DDC372BF6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61086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090EA-E935-423D-8325-FFF0D212E535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9962B-2232-47BB-A74F-5DDC372BF6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24566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090EA-E935-423D-8325-FFF0D212E535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9962B-2232-47BB-A74F-5DDC372BF6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81406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090EA-E935-423D-8325-FFF0D212E535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9962B-2232-47BB-A74F-5DDC372BF6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09518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090EA-E935-423D-8325-FFF0D212E535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9962B-2232-47BB-A74F-5DDC372BF6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72061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090EA-E935-423D-8325-FFF0D212E535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09962B-2232-47BB-A74F-5DDC372BF6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01175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8090EA-E935-423D-8325-FFF0D212E535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09962B-2232-47BB-A74F-5DDC372BF6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53742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76672"/>
            <a:ext cx="7772400" cy="1470025"/>
          </a:xfrm>
        </p:spPr>
        <p:txBody>
          <a:bodyPr/>
          <a:lstStyle/>
          <a:p>
            <a:r>
              <a:rPr lang="ru-RU" dirty="0" smtClean="0"/>
              <a:t>Математика</a:t>
            </a:r>
            <a:br>
              <a:rPr lang="ru-RU" dirty="0" smtClean="0"/>
            </a:br>
            <a:r>
              <a:rPr lang="ru-RU" dirty="0" smtClean="0"/>
              <a:t>2 класс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17870" y="5105400"/>
            <a:ext cx="6400800" cy="1752600"/>
          </a:xfrm>
        </p:spPr>
        <p:txBody>
          <a:bodyPr/>
          <a:lstStyle/>
          <a:p>
            <a:pPr algn="r"/>
            <a:r>
              <a:rPr lang="ru-RU" dirty="0" smtClean="0"/>
              <a:t>Подготовила учитель начальных классов: Т.С. Парфенова</a:t>
            </a:r>
            <a:endParaRPr lang="ru-RU" dirty="0"/>
          </a:p>
        </p:txBody>
      </p:sp>
      <p:pic>
        <p:nvPicPr>
          <p:cNvPr id="1026" name="Picture 2" descr="http://ruscopybook.com/upload/information_system_118/3/5/9/item_3590/information_items_3590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530352" y="2086744"/>
            <a:ext cx="2027634" cy="27035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2571119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Desktop\бур.jpe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51520" y="1124744"/>
            <a:ext cx="8415582" cy="393142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13090" y="2348880"/>
            <a:ext cx="21175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effectLst/>
                <a:latin typeface="Times New Roman"/>
                <a:ea typeface="Calibri"/>
              </a:rPr>
              <a:t>10 + 8 – 7 = 11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32195" y="4005064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effectLst/>
                <a:latin typeface="Times New Roman"/>
                <a:ea typeface="Calibri"/>
              </a:rPr>
              <a:t>20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067944" y="3543399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/>
              </a:rPr>
              <a:t>16</a:t>
            </a:r>
            <a:endParaRPr lang="ru-RU" sz="2400" dirty="0">
              <a:solidFill>
                <a:srgbClr val="0070C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012160" y="3543399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  <a:latin typeface="Times New Roman"/>
              </a:rPr>
              <a:t>15</a:t>
            </a:r>
            <a:endParaRPr lang="ru-RU" sz="2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79640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2.bp.blogspot.com/-9TkPsR80jZ8/VrdOZYTyB7I/AAAAAAAAX4Y/yV26AGv-D54/s1600/12497733-Cartoon-scientists-and-magnifying-glass-Stock-Vector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124744"/>
            <a:ext cx="6875443" cy="403006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992520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60648"/>
            <a:ext cx="79928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effectLst/>
                <a:latin typeface="Times New Roman"/>
                <a:ea typeface="Calibri"/>
              </a:rPr>
              <a:t>	Два человека подошли к реке. У пустынного берега стояла лодка, которая могла вместить только одного человека. Оба без всякой помощи переправились на этой лодке через реку и продолжили свой путь. Как они это сделали?</a:t>
            </a:r>
            <a:endParaRPr lang="ru-RU" sz="2400" dirty="0"/>
          </a:p>
        </p:txBody>
      </p:sp>
      <p:pic>
        <p:nvPicPr>
          <p:cNvPr id="3074" name="Picture 2" descr="http://weclipart.com/gimg/0E0BDFB63E7A8EE2/15444771-illustration-of-a-river-in-a-beautiful-nature-Stock-Vector-river-cartoon-water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4698" y="2157690"/>
            <a:ext cx="5885904" cy="415635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www.clipartkid.com/images/587/clip-art-of-a-row-boat-dixie-allan-eR6pU7-clipar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4249" y="5509662"/>
            <a:ext cx="1336209" cy="54074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troydevsite.com/wp-content/uploads/2016/08/business-man-304344_1280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5463" y="4869160"/>
            <a:ext cx="455438" cy="9108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 descr="http://troydevsite.com/wp-content/uploads/2016/08/business-man-304344_1280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6553" y="4869160"/>
            <a:ext cx="455438" cy="9108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079532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14" dur="2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6635" y="0"/>
            <a:ext cx="82809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effectLst/>
                <a:latin typeface="Times New Roman"/>
                <a:ea typeface="Calibri"/>
              </a:rPr>
              <a:t>	Летела стая тетеревов, села в роще на деревья. По 2 сядут - 1 дерево лишнее, по 1 сядут — 1 тетерев лишний. Сколько тетеревов и деревьев?</a:t>
            </a:r>
            <a:endParaRPr lang="ru-RU" sz="2400" dirty="0"/>
          </a:p>
        </p:txBody>
      </p:sp>
      <p:grpSp>
        <p:nvGrpSpPr>
          <p:cNvPr id="6" name="Группа 5"/>
          <p:cNvGrpSpPr/>
          <p:nvPr/>
        </p:nvGrpSpPr>
        <p:grpSpPr>
          <a:xfrm>
            <a:off x="76300" y="3501008"/>
            <a:ext cx="8745159" cy="3462718"/>
            <a:chOff x="76300" y="3501008"/>
            <a:chExt cx="8745159" cy="3462718"/>
          </a:xfrm>
        </p:grpSpPr>
        <p:pic>
          <p:nvPicPr>
            <p:cNvPr id="4098" name="Picture 2" descr="https://openclipart.org/image/2400px/svg_to_png/213775/1423333804.png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300" y="3501008"/>
              <a:ext cx="2915053" cy="345658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" name="Picture 2" descr="https://openclipart.org/image/2400px/svg_to_png/213775/1423333804.png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91353" y="3507143"/>
              <a:ext cx="2915053" cy="345658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Picture 2" descr="https://openclipart.org/image/2400px/svg_to_png/213775/1423333804.png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06406" y="3507143"/>
              <a:ext cx="2915053" cy="345658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" name="Группа 2"/>
          <p:cNvGrpSpPr/>
          <p:nvPr/>
        </p:nvGrpSpPr>
        <p:grpSpPr>
          <a:xfrm>
            <a:off x="2041841" y="1340768"/>
            <a:ext cx="4430507" cy="886885"/>
            <a:chOff x="1763688" y="2204864"/>
            <a:chExt cx="4430507" cy="886885"/>
          </a:xfrm>
        </p:grpSpPr>
        <p:pic>
          <p:nvPicPr>
            <p:cNvPr id="4100" name="Picture 4" descr="http://foneyes.ru/img/picture/Nov/17/4776eb4040e3eb6c7e0baaaa6fe623dc/2.jpg"/>
            <p:cNvPicPr>
              <a:picLocks noChangeAspect="1" noChangeArrowheads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63688" y="2204864"/>
              <a:ext cx="902115" cy="88525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4" descr="http://foneyes.ru/img/picture/Nov/17/4776eb4040e3eb6c7e0baaaa6fe623dc/2.jpg"/>
            <p:cNvPicPr>
              <a:picLocks noChangeAspect="1" noChangeArrowheads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2893206" y="2204864"/>
              <a:ext cx="902115" cy="88525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4" descr="http://foneyes.ru/img/picture/Nov/17/4776eb4040e3eb6c7e0baaaa6fe623dc/2.jpg"/>
            <p:cNvPicPr>
              <a:picLocks noChangeAspect="1" noChangeArrowheads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4147492" y="2204864"/>
              <a:ext cx="902115" cy="88525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4" descr="http://foneyes.ru/img/picture/Nov/17/4776eb4040e3eb6c7e0baaaa6fe623dc/2.jpg"/>
            <p:cNvPicPr>
              <a:picLocks noChangeAspect="1" noChangeArrowheads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5292080" y="2206499"/>
              <a:ext cx="902115" cy="88525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="" xmlns:p14="http://schemas.microsoft.com/office/powerpoint/2010/main" val="4206011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screen">
            <a:lum bright="10000" contrast="4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760"/>
            <a:ext cx="9144000" cy="4104456"/>
          </a:xfrm>
          <a:prstGeom prst="rect">
            <a:avLst/>
          </a:prstGeom>
          <a:noFill/>
        </p:spPr>
      </p:pic>
      <p:sp>
        <p:nvSpPr>
          <p:cNvPr id="3" name="Овал 2"/>
          <p:cNvSpPr/>
          <p:nvPr/>
        </p:nvSpPr>
        <p:spPr>
          <a:xfrm rot="2623194">
            <a:off x="1297398" y="1540657"/>
            <a:ext cx="1540360" cy="1239911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 rot="19644508">
            <a:off x="3321344" y="1273840"/>
            <a:ext cx="1569447" cy="1237235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4427984" y="1892458"/>
            <a:ext cx="1800200" cy="1524914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 rot="3019624">
            <a:off x="1368340" y="3114051"/>
            <a:ext cx="1579289" cy="1168242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2843808" y="4038317"/>
            <a:ext cx="1728192" cy="1334899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4283968" y="3320988"/>
            <a:ext cx="1440160" cy="1434658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7380312" y="2492896"/>
            <a:ext cx="1872208" cy="226275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95876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ум.jpe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547664" y="181356"/>
            <a:ext cx="5688632" cy="43529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839037" y="4701776"/>
            <a:ext cx="5105885" cy="6227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b="1" dirty="0" smtClean="0">
                <a:effectLst/>
                <a:latin typeface="Times New Roman"/>
                <a:ea typeface="Calibri"/>
                <a:cs typeface="Times New Roman"/>
              </a:rPr>
              <a:t>2 + 3 + 4 + 5 + 6 + 7 + 8 = 35</a:t>
            </a:r>
            <a:endParaRPr lang="ru-RU" sz="3200" dirty="0">
              <a:ea typeface="Calibri"/>
              <a:cs typeface="Times New Roman"/>
            </a:endParaRPr>
          </a:p>
        </p:txBody>
      </p:sp>
      <p:sp>
        <p:nvSpPr>
          <p:cNvPr id="3" name="Правая круглая скобка 2"/>
          <p:cNvSpPr/>
          <p:nvPr/>
        </p:nvSpPr>
        <p:spPr>
          <a:xfrm rot="5400000">
            <a:off x="3635061" y="3573851"/>
            <a:ext cx="577733" cy="3888432"/>
          </a:xfrm>
          <a:prstGeom prst="rightBracket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авая круглая скобка 4"/>
          <p:cNvSpPr/>
          <p:nvPr/>
        </p:nvSpPr>
        <p:spPr>
          <a:xfrm rot="5400000">
            <a:off x="3766579" y="4064577"/>
            <a:ext cx="314698" cy="2592288"/>
          </a:xfrm>
          <a:prstGeom prst="rightBracket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авая круглая скобка 5"/>
          <p:cNvSpPr/>
          <p:nvPr/>
        </p:nvSpPr>
        <p:spPr>
          <a:xfrm rot="5400000">
            <a:off x="3917528" y="4634243"/>
            <a:ext cx="157352" cy="1295609"/>
          </a:xfrm>
          <a:prstGeom prst="rightBracket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86303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ум.jpe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3855" y="9483"/>
            <a:ext cx="9130145" cy="716457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195736" y="1993195"/>
            <a:ext cx="111581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effectLst/>
                <a:latin typeface="Times New Roman"/>
                <a:ea typeface="Calibri"/>
              </a:rPr>
              <a:t>Коля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707904" y="1992778"/>
            <a:ext cx="14462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effectLst/>
                <a:latin typeface="Times New Roman"/>
                <a:ea typeface="Calibri"/>
              </a:rPr>
              <a:t>Алёша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06356" y="1992777"/>
            <a:ext cx="118532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effectLst/>
                <a:latin typeface="Times New Roman"/>
                <a:ea typeface="Calibri"/>
              </a:rPr>
              <a:t>Дима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17818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бур.jpe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475656" y="188640"/>
            <a:ext cx="5904656" cy="406393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/>
          <p:nvPr/>
        </p:nvPicPr>
        <p:blipFill>
          <a:blip r:embed="rId3" cstate="screen">
            <a:lum contrast="4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3269" y="4268332"/>
            <a:ext cx="4329430" cy="9144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263269" y="5373216"/>
            <a:ext cx="14189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5 + 3 = 8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255698" y="5896436"/>
            <a:ext cx="140775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effectLst/>
                <a:latin typeface="Times New Roman"/>
                <a:ea typeface="Calibri"/>
              </a:rPr>
              <a:t>8 - 5 = 3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69652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esktop\бур.jpe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115616" y="620688"/>
            <a:ext cx="6671387" cy="18722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/>
          <p:nvPr/>
        </p:nvPicPr>
        <p:blipFill>
          <a:blip r:embed="rId3" cstate="screen">
            <a:lum contrast="4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0149" y="2708920"/>
            <a:ext cx="5222319" cy="658043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773867" y="3645024"/>
            <a:ext cx="8352928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rgbClr val="C00000"/>
                </a:solidFill>
                <a:effectLst/>
                <a:latin typeface="Times New Roman"/>
                <a:ea typeface="Calibri"/>
                <a:cs typeface="Times New Roman"/>
              </a:rPr>
              <a:t>8 пирожков с капустой,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rgbClr val="C00000"/>
                </a:solidFill>
                <a:effectLst/>
                <a:latin typeface="Times New Roman"/>
                <a:ea typeface="Calibri"/>
                <a:cs typeface="Times New Roman"/>
              </a:rPr>
              <a:t>5 — с грибами,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rgbClr val="C00000"/>
                </a:solidFill>
                <a:effectLst/>
                <a:latin typeface="Times New Roman"/>
                <a:ea typeface="Calibri"/>
                <a:cs typeface="Times New Roman"/>
              </a:rPr>
              <a:t>1 — с яблоками или 7 пирожков с капустой, 4 — с грибами,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rgbClr val="C00000"/>
                </a:solidFill>
                <a:effectLst/>
                <a:latin typeface="Times New Roman"/>
                <a:ea typeface="Calibri"/>
                <a:cs typeface="Times New Roman"/>
              </a:rPr>
              <a:t>3-е яблоками. </a:t>
            </a:r>
            <a:endParaRPr lang="ru-RU" sz="3200" b="1" dirty="0">
              <a:solidFill>
                <a:srgbClr val="C00000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3973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75</Words>
  <Application>Microsoft Office PowerPoint</Application>
  <PresentationFormat>Экран (4:3)</PresentationFormat>
  <Paragraphs>18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Математика 2 класс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 2 класс</dc:title>
  <dc:creator>user</dc:creator>
  <cp:lastModifiedBy>User</cp:lastModifiedBy>
  <cp:revision>5</cp:revision>
  <dcterms:created xsi:type="dcterms:W3CDTF">2017-02-07T13:38:45Z</dcterms:created>
  <dcterms:modified xsi:type="dcterms:W3CDTF">2017-12-26T18:51:53Z</dcterms:modified>
</cp:coreProperties>
</file>