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07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68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433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4711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70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12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791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218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18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09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6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63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30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7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0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8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9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45FC345-2055-49FA-97C5-62296A5530BA}" type="datetimeFigureOut">
              <a:rPr lang="ru-RU" smtClean="0"/>
              <a:t>11.09.2017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5C578-E260-478D-8392-A3CD11631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426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-</a:t>
            </a:r>
            <a:r>
              <a:rPr lang="en-US" sz="7200" dirty="0" err="1" smtClean="0"/>
              <a:t>ea</a:t>
            </a:r>
            <a:r>
              <a:rPr lang="en-US" sz="7200" dirty="0" smtClean="0"/>
              <a:t>- [</a:t>
            </a:r>
            <a:r>
              <a:rPr lang="en-US" sz="7200" dirty="0" err="1" smtClean="0"/>
              <a:t>i</a:t>
            </a:r>
            <a:r>
              <a:rPr lang="en-US" sz="7200" dirty="0"/>
              <a:t>: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</a:t>
            </a:r>
            <a:r>
              <a:rPr lang="en-US" sz="3200" dirty="0" smtClean="0"/>
              <a:t>each</a:t>
            </a:r>
          </a:p>
          <a:p>
            <a:r>
              <a:rPr lang="en-US" sz="3200" dirty="0"/>
              <a:t>m</a:t>
            </a:r>
            <a:r>
              <a:rPr lang="en-US" sz="3200" dirty="0" smtClean="0"/>
              <a:t>eal</a:t>
            </a:r>
          </a:p>
          <a:p>
            <a:r>
              <a:rPr lang="en-US" sz="3200" dirty="0"/>
              <a:t>c</a:t>
            </a:r>
            <a:r>
              <a:rPr lang="en-US" sz="3200" dirty="0" smtClean="0"/>
              <a:t>ream </a:t>
            </a:r>
          </a:p>
          <a:p>
            <a:r>
              <a:rPr lang="en-US" sz="3200" dirty="0"/>
              <a:t>s</a:t>
            </a:r>
            <a:r>
              <a:rPr lang="en-US" sz="3200" dirty="0" smtClean="0"/>
              <a:t>eal</a:t>
            </a:r>
          </a:p>
          <a:p>
            <a:r>
              <a:rPr lang="en-US" sz="3200" dirty="0"/>
              <a:t>p</a:t>
            </a:r>
            <a:r>
              <a:rPr lang="en-US" sz="3200" dirty="0" smtClean="0"/>
              <a:t>each</a:t>
            </a:r>
          </a:p>
          <a:p>
            <a:r>
              <a:rPr lang="en-US" sz="3200" dirty="0" smtClean="0"/>
              <a:t>stream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352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7200" dirty="0" smtClean="0"/>
              <a:t>-</a:t>
            </a:r>
            <a:r>
              <a:rPr lang="en-US" sz="7200" dirty="0" err="1" smtClean="0"/>
              <a:t>ee</a:t>
            </a:r>
            <a:r>
              <a:rPr lang="en-US" sz="7200" dirty="0" smtClean="0"/>
              <a:t>- [</a:t>
            </a:r>
            <a:r>
              <a:rPr lang="en-US" sz="7200" dirty="0" err="1" smtClean="0"/>
              <a:t>i</a:t>
            </a:r>
            <a:r>
              <a:rPr lang="en-US" sz="7200" dirty="0" smtClean="0"/>
              <a:t>:]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weet</a:t>
            </a:r>
          </a:p>
          <a:p>
            <a:r>
              <a:rPr lang="en-US" sz="3600" dirty="0"/>
              <a:t>f</a:t>
            </a:r>
            <a:r>
              <a:rPr lang="en-US" sz="3600" dirty="0" smtClean="0"/>
              <a:t>eet</a:t>
            </a:r>
          </a:p>
          <a:p>
            <a:r>
              <a:rPr lang="en-US" sz="3600" dirty="0"/>
              <a:t>g</a:t>
            </a:r>
            <a:r>
              <a:rPr lang="en-US" sz="3600" dirty="0" smtClean="0"/>
              <a:t>reen</a:t>
            </a:r>
          </a:p>
          <a:p>
            <a:r>
              <a:rPr lang="en-US" sz="3600" dirty="0"/>
              <a:t>s</a:t>
            </a:r>
            <a:r>
              <a:rPr lang="en-US" sz="3600" dirty="0" smtClean="0"/>
              <a:t>heep</a:t>
            </a:r>
          </a:p>
          <a:p>
            <a:r>
              <a:rPr lang="en-US" sz="3600" dirty="0"/>
              <a:t>s</a:t>
            </a:r>
            <a:r>
              <a:rPr lang="en-US" sz="3600" dirty="0" smtClean="0"/>
              <a:t>leep</a:t>
            </a:r>
          </a:p>
          <a:p>
            <a:r>
              <a:rPr lang="en-US" sz="3600" dirty="0" smtClean="0"/>
              <a:t>queen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198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-ear [e</a:t>
            </a:r>
            <a:r>
              <a:rPr lang="ru-RU" sz="6000" dirty="0" smtClean="0"/>
              <a:t>∂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</a:t>
            </a:r>
            <a:r>
              <a:rPr lang="en-US" sz="4000" dirty="0" smtClean="0"/>
              <a:t>ear</a:t>
            </a:r>
          </a:p>
          <a:p>
            <a:r>
              <a:rPr lang="en-US" sz="4000" dirty="0"/>
              <a:t>b</a:t>
            </a:r>
            <a:r>
              <a:rPr lang="en-US" sz="4000" dirty="0" smtClean="0"/>
              <a:t>ear</a:t>
            </a:r>
          </a:p>
          <a:p>
            <a:r>
              <a:rPr lang="en-US" sz="4000" dirty="0" smtClean="0"/>
              <a:t>wear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150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 smtClean="0"/>
              <a:t>-air [e∂]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c</a:t>
            </a:r>
            <a:r>
              <a:rPr lang="en-US" sz="4400" dirty="0" smtClean="0"/>
              <a:t>hair</a:t>
            </a:r>
          </a:p>
          <a:p>
            <a:r>
              <a:rPr lang="en-US" sz="4400" dirty="0"/>
              <a:t>s</a:t>
            </a:r>
            <a:r>
              <a:rPr lang="en-US" sz="4400" dirty="0" smtClean="0"/>
              <a:t>tair</a:t>
            </a:r>
          </a:p>
          <a:p>
            <a:r>
              <a:rPr lang="en-US" sz="4400" dirty="0" smtClean="0"/>
              <a:t>hair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7815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600" dirty="0" smtClean="0"/>
              <a:t>-are- [e∂]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</a:t>
            </a:r>
            <a:r>
              <a:rPr lang="en-US" sz="4000" dirty="0" smtClean="0"/>
              <a:t>are</a:t>
            </a:r>
          </a:p>
          <a:p>
            <a:r>
              <a:rPr lang="en-US" sz="4000" dirty="0"/>
              <a:t>s</a:t>
            </a:r>
            <a:r>
              <a:rPr lang="en-US" sz="4000" dirty="0" smtClean="0"/>
              <a:t>cared</a:t>
            </a:r>
          </a:p>
          <a:p>
            <a:r>
              <a:rPr lang="en-US" sz="4000" dirty="0" smtClean="0"/>
              <a:t>stare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6380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[</a:t>
            </a:r>
            <a:r>
              <a:rPr lang="en-US" dirty="0" err="1" smtClean="0"/>
              <a:t>i</a:t>
            </a:r>
            <a:r>
              <a:rPr lang="en-US" dirty="0" smtClean="0"/>
              <a:t>:]                                   [e∂]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Stare, peach, meal, cream, hair, scared, bear, stream, green, sheep, queen, seal, beach, chair, hare, wear, pear, sweet, sleep.</a:t>
            </a:r>
          </a:p>
        </p:txBody>
      </p:sp>
    </p:spTree>
    <p:extLst>
      <p:ext uri="{BB962C8B-B14F-4D97-AF65-F5344CB8AC3E}">
        <p14:creationId xmlns:p14="http://schemas.microsoft.com/office/powerpoint/2010/main" val="3945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Желтый и оранжевый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95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Ион</vt:lpstr>
      <vt:lpstr>-ea- [i:]</vt:lpstr>
      <vt:lpstr>-ee- [i:]</vt:lpstr>
      <vt:lpstr>-ear [e∂]</vt:lpstr>
      <vt:lpstr>-air [e∂]</vt:lpstr>
      <vt:lpstr>-are- [e∂]</vt:lpstr>
      <vt:lpstr>        [i:]                                   [e∂]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-ea- [i:]</dc:title>
  <dc:creator>Asus</dc:creator>
  <cp:lastModifiedBy>Asus</cp:lastModifiedBy>
  <cp:revision>3</cp:revision>
  <dcterms:created xsi:type="dcterms:W3CDTF">2017-09-11T17:31:52Z</dcterms:created>
  <dcterms:modified xsi:type="dcterms:W3CDTF">2017-09-11T17:55:50Z</dcterms:modified>
</cp:coreProperties>
</file>