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56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5" autoAdjust="0"/>
    <p:restoredTop sz="94660"/>
  </p:normalViewPr>
  <p:slideViewPr>
    <p:cSldViewPr>
      <p:cViewPr varScale="1">
        <p:scale>
          <a:sx n="67" d="100"/>
          <a:sy n="67" d="100"/>
        </p:scale>
        <p:origin x="-19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5346D-D023-4153-B728-7FA1868348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E90AD-8259-43D8-94BF-6E73E80E5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4413B-120C-4AFC-9B6E-BD5601615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879DD-7B53-4260-BF08-EB8335A8B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6454A-C5B4-4A6B-AC2B-67AA8EC623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853F1-D5A8-47BD-ABAA-E2E8975A44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78059-25F6-400B-90D2-080CA7006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300AE-15A1-423A-8F14-7F32B927C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94496-CDA3-4FD6-91EA-7A7AD822B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7979F6-6259-46C1-9D5F-8773EA7A5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1B161-6C2C-499F-9E7E-9E2EE157D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1295C-CFF5-4410-B727-22A17B32A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A19F9-E07D-4982-BB52-8672A1905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9A998BC1-2713-4C2C-827B-A2BF05510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  <p:sldLayoutId id="2147483673" r:id="rId12"/>
    <p:sldLayoutId id="214748367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АНИМАЛОТЕРАПИЯ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4294967295"/>
          </p:nvPr>
        </p:nvSpPr>
        <p:spPr>
          <a:xfrm>
            <a:off x="3276600" y="5181600"/>
            <a:ext cx="5867400" cy="129540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1400"/>
              <a:t>Подготовила:</a:t>
            </a:r>
            <a:r>
              <a:rPr lang="ru-RU"/>
              <a:t> Писарева Е.Н.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1400"/>
              <a:t>ГБДОУ детский сад №12 комбинированного вида Красногвардейского района СПБ</a:t>
            </a:r>
          </a:p>
        </p:txBody>
      </p:sp>
      <p:pic>
        <p:nvPicPr>
          <p:cNvPr id="15363" name="Picture 8" descr="животные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52600" y="1447800"/>
            <a:ext cx="5810250" cy="37433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Фелинотерапия</a:t>
            </a:r>
          </a:p>
        </p:txBody>
      </p:sp>
      <p:pic>
        <p:nvPicPr>
          <p:cNvPr id="17410" name="Picture 6" descr="boy-and-cat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905000"/>
            <a:ext cx="4495800" cy="3003550"/>
          </a:xfrm>
        </p:spPr>
      </p:pic>
      <p:pic>
        <p:nvPicPr>
          <p:cNvPr id="17411" name="Picture 8" descr="Favim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800600" y="2971800"/>
            <a:ext cx="4343400" cy="32480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Канистерапия</a:t>
            </a:r>
          </a:p>
        </p:txBody>
      </p:sp>
      <p:pic>
        <p:nvPicPr>
          <p:cNvPr id="18434" name="Picture 6" descr="Cute-Baby-girl-eating-icecream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562100"/>
            <a:ext cx="4191000" cy="3146425"/>
          </a:xfrm>
        </p:spPr>
      </p:pic>
      <p:pic>
        <p:nvPicPr>
          <p:cNvPr id="18435" name="Picture 7" descr="739ae2d2f8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495800" y="2895600"/>
            <a:ext cx="4267200" cy="3195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Дельфинотерапия</a:t>
            </a:r>
          </a:p>
        </p:txBody>
      </p:sp>
      <p:pic>
        <p:nvPicPr>
          <p:cNvPr id="20482" name="Picture 6" descr="shutterstock_207267373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524000"/>
            <a:ext cx="4267200" cy="3046413"/>
          </a:xfrm>
        </p:spPr>
      </p:pic>
      <p:pic>
        <p:nvPicPr>
          <p:cNvPr id="20483" name="Picture 7" descr="1254519749_delfiny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495800" y="3581400"/>
            <a:ext cx="4495800" cy="2687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182</TotalTime>
  <Words>16</Words>
  <Application>Microsoft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Tahoma</vt:lpstr>
      <vt:lpstr>Arial</vt:lpstr>
      <vt:lpstr>Wingdings</vt:lpstr>
      <vt:lpstr>Calibri</vt:lpstr>
      <vt:lpstr>Текстура</vt:lpstr>
      <vt:lpstr>АНИМАЛОТЕРАПИЯ</vt:lpstr>
      <vt:lpstr>Фелинотерапия</vt:lpstr>
      <vt:lpstr>Канистерапия</vt:lpstr>
      <vt:lpstr>Дельфинотерапия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андрей</dc:creator>
  <cp:lastModifiedBy>андрей</cp:lastModifiedBy>
  <cp:revision>2</cp:revision>
  <cp:lastPrinted>1601-01-01T00:00:00Z</cp:lastPrinted>
  <dcterms:created xsi:type="dcterms:W3CDTF">2017-12-02T16:20:09Z</dcterms:created>
  <dcterms:modified xsi:type="dcterms:W3CDTF">2017-12-26T15:16:49Z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