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C639A-5E80-4575-9227-A7E2C72EC52E}" type="datetimeFigureOut">
              <a:rPr lang="ru-RU" smtClean="0"/>
              <a:t>вт 26.12.17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307CC-B310-4B45-BBA6-48D1569F7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082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C639A-5E80-4575-9227-A7E2C72EC52E}" type="datetimeFigureOut">
              <a:rPr lang="ru-RU" smtClean="0"/>
              <a:t>вт 26.12.17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307CC-B310-4B45-BBA6-48D1569F7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138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C639A-5E80-4575-9227-A7E2C72EC52E}" type="datetimeFigureOut">
              <a:rPr lang="ru-RU" smtClean="0"/>
              <a:t>вт 26.12.17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307CC-B310-4B45-BBA6-48D1569F7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698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C639A-5E80-4575-9227-A7E2C72EC52E}" type="datetimeFigureOut">
              <a:rPr lang="ru-RU" smtClean="0"/>
              <a:t>вт 26.12.17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307CC-B310-4B45-BBA6-48D1569F7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643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C639A-5E80-4575-9227-A7E2C72EC52E}" type="datetimeFigureOut">
              <a:rPr lang="ru-RU" smtClean="0"/>
              <a:t>вт 26.12.17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307CC-B310-4B45-BBA6-48D1569F7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404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C639A-5E80-4575-9227-A7E2C72EC52E}" type="datetimeFigureOut">
              <a:rPr lang="ru-RU" smtClean="0"/>
              <a:t>вт 26.12.17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307CC-B310-4B45-BBA6-48D1569F7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12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C639A-5E80-4575-9227-A7E2C72EC52E}" type="datetimeFigureOut">
              <a:rPr lang="ru-RU" smtClean="0"/>
              <a:t>вт 26.12.17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307CC-B310-4B45-BBA6-48D1569F7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751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C639A-5E80-4575-9227-A7E2C72EC52E}" type="datetimeFigureOut">
              <a:rPr lang="ru-RU" smtClean="0"/>
              <a:t>вт 26.12.17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307CC-B310-4B45-BBA6-48D1569F7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470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C639A-5E80-4575-9227-A7E2C72EC52E}" type="datetimeFigureOut">
              <a:rPr lang="ru-RU" smtClean="0"/>
              <a:t>вт 26.12.17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307CC-B310-4B45-BBA6-48D1569F7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90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C639A-5E80-4575-9227-A7E2C72EC52E}" type="datetimeFigureOut">
              <a:rPr lang="ru-RU" smtClean="0"/>
              <a:t>вт 26.12.17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307CC-B310-4B45-BBA6-48D1569F7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166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C639A-5E80-4575-9227-A7E2C72EC52E}" type="datetimeFigureOut">
              <a:rPr lang="ru-RU" smtClean="0"/>
              <a:t>вт 26.12.17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307CC-B310-4B45-BBA6-48D1569F7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259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C639A-5E80-4575-9227-A7E2C72EC52E}" type="datetimeFigureOut">
              <a:rPr lang="ru-RU" smtClean="0"/>
              <a:t>вт 26.12.17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307CC-B310-4B45-BBA6-48D1569F72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980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23289" y="16479"/>
            <a:ext cx="5446616" cy="653331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Городские спортивные семейные соревнования «Арбузный кросс»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25705" y="3305074"/>
            <a:ext cx="2191263" cy="378941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Вперед! К победе!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63" y="164757"/>
            <a:ext cx="2487827" cy="18040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765" y="771937"/>
            <a:ext cx="3437288" cy="22324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428" y="669810"/>
            <a:ext cx="2324477" cy="33569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6035" y="0"/>
            <a:ext cx="3190154" cy="209241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31" y="3772927"/>
            <a:ext cx="2015696" cy="300269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5" y="1968842"/>
            <a:ext cx="3239581" cy="217406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012" y="3744703"/>
            <a:ext cx="4978017" cy="311329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6916" y="1982291"/>
            <a:ext cx="3915084" cy="262738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519" y="4390767"/>
            <a:ext cx="4069492" cy="2467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0798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13</Words>
  <Application>Microsoft Office PowerPoint</Application>
  <PresentationFormat>Широкоэкранный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Городские спортивные семейные соревнования «Арбузный кросс»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Городские спортивные семейные соревнования «Арбузный кросс»</dc:title>
  <dc:creator>Andriadel</dc:creator>
  <cp:lastModifiedBy>Andriadel</cp:lastModifiedBy>
  <cp:revision>2</cp:revision>
  <dcterms:created xsi:type="dcterms:W3CDTF">2017-12-25T23:49:31Z</dcterms:created>
  <dcterms:modified xsi:type="dcterms:W3CDTF">2017-12-25T23:54:01Z</dcterms:modified>
</cp:coreProperties>
</file>