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23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0A3BC9-7360-4210-92EB-9011454B2768}" type="datetimeFigureOut">
              <a:rPr lang="ru-RU"/>
              <a:pPr>
                <a:defRPr/>
              </a:pPr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B598BF-AAEF-4EF1-BDA1-59E0521BDCA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14635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5AA530-7219-4159-AEC7-56DE62B75832}" type="datetimeFigureOut">
              <a:rPr lang="ru-RU"/>
              <a:pPr>
                <a:defRPr/>
              </a:pPr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043ABA-6E3A-4E1C-8A9D-CE278AD58B6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0842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8AAD04-6EC0-4DCF-A586-690903893476}" type="datetimeFigureOut">
              <a:rPr lang="ru-RU"/>
              <a:pPr>
                <a:defRPr/>
              </a:pPr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D3E531-0751-472C-9D67-E076CBAD507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92327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7C6D19-157F-4120-BD7A-725365CC80E2}" type="datetimeFigureOut">
              <a:rPr lang="ru-RU"/>
              <a:pPr>
                <a:defRPr/>
              </a:pPr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061859-3572-4CD9-8A6A-6EDD025B17E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60656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26462A-236D-4F15-B09A-6B2F0755971E}" type="datetimeFigureOut">
              <a:rPr lang="ru-RU"/>
              <a:pPr>
                <a:defRPr/>
              </a:pPr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159C51-9895-4903-90CF-B5E5A1E6F8E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57895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A8353-6069-4225-B29A-235A9B4E8D87}" type="datetimeFigureOut">
              <a:rPr lang="ru-RU"/>
              <a:pPr>
                <a:defRPr/>
              </a:pPr>
              <a:t>16.02.2017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B37065-1E62-407C-8AEE-1E6BA624E8F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64248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CBFB6-C28D-47AE-AB82-062445F68431}" type="datetimeFigureOut">
              <a:rPr lang="ru-RU"/>
              <a:pPr>
                <a:defRPr/>
              </a:pPr>
              <a:t>16.02.2017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E495DC-0D53-4924-A20F-0074B3847117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97302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6E5D6B-5F30-4FC8-8C33-15663C4F7A2A}" type="datetimeFigureOut">
              <a:rPr lang="ru-RU"/>
              <a:pPr>
                <a:defRPr/>
              </a:pPr>
              <a:t>16.02.2017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D8F7D9-556C-40A5-9C44-75A476AD93E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8770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D424A3-F3FC-490F-833B-2409FDD5C38F}" type="datetimeFigureOut">
              <a:rPr lang="ru-RU"/>
              <a:pPr>
                <a:defRPr/>
              </a:pPr>
              <a:t>16.02.2017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04A4EB-A2B8-4A8B-A8BA-28CAFE4DAC3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9068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4482B7-C223-4CC8-807D-A817721D8D7B}" type="datetimeFigureOut">
              <a:rPr lang="ru-RU"/>
              <a:pPr>
                <a:defRPr/>
              </a:pPr>
              <a:t>16.02.2017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E373E0-2364-4F16-BA25-B34AAE5EAC7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57364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EB8859-693E-4AD6-A479-5B8A530EFF8E}" type="datetimeFigureOut">
              <a:rPr lang="ru-RU"/>
              <a:pPr>
                <a:defRPr/>
              </a:pPr>
              <a:t>16.02.2017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188E1A-2576-4661-90BB-7D2C9AD454B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7625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B33AE23-893C-444A-AC18-60044FC45953}" type="datetimeFigureOut">
              <a:rPr lang="ru-RU"/>
              <a:pPr>
                <a:defRPr/>
              </a:pPr>
              <a:t>16.02.2017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1AB26FD3-E5B1-470A-99A7-FAC8786DA5B1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hyperlink" Target="http://ru-wiki.org/wiki/%D0%92%D0%BE%D0%BE%D1%80%D1%83%D0%B6%D1%91%D0%BD%D0%BD%D1%8B%D0%B5_%D0%A1%D0%B8%D0%BB%D1%8B_%D0%A0%D0%BE%D1%81%D1%81%D0%B8%D0%B9%D1%81%D0%BA%D0%BE%D0%B9_%D0%A4%D0%B5%D0%B4%D0%B5%D1%80%D0%B0%D1%86%D0%B8%D0%B8" TargetMode="External"/><Relationship Id="rId7" Type="http://schemas.openxmlformats.org/officeDocument/2006/relationships/hyperlink" Target="http://ru-wiki.org/wiki/1960" TargetMode="External"/><Relationship Id="rId2" Type="http://schemas.openxmlformats.org/officeDocument/2006/relationships/hyperlink" Target="http://ru-wiki.org/wiki/%D0%A0%D0%BE%D1%81%D1%81%D0%B8%D1%8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-wiki.org/wiki/8_%D0%B8%D1%8E%D0%BB%D1%8F" TargetMode="External"/><Relationship Id="rId5" Type="http://schemas.openxmlformats.org/officeDocument/2006/relationships/hyperlink" Target="http://ru-wiki.org/wiki/%D0%93%D0%B5%D0%BD%D0%B5%D1%80%D0%B0%D0%BB%D1%8C%D0%BD%D1%8B%D0%B9_%D1%88%D1%82%D0%B0%D0%B1_%D0%92%D0%BE%D0%BE%D1%80%D1%83%D0%B6%D1%91%D0%BD%D0%BD%D1%8B%D1%85_%D0%A1%D0%B8%D0%BB_%D0%A0%D0%BE%D1%81%D1%81%D0%B8%D0%B9%D1%81%D0%BA%D0%BE%D0%B9_%D0%A4%D0%B5%D0%B4%D0%B5%D1%80%D0%B0%D1%86%D0%B8%D0%B8" TargetMode="External"/><Relationship Id="rId4" Type="http://schemas.openxmlformats.org/officeDocument/2006/relationships/hyperlink" Target="http://ru-wiki.org/wiki/%D0%97%D0%B5%D0%BD%D0%B8%D1%82%D0%BD%D0%B0%D1%8F_%D0%B0%D1%80%D1%82%D0%B8%D0%BB%D0%BB%D0%B5%D1%80%D0%B8%D1%8F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altfast.ru/uploads/posts/2008-03/1206530838_5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539552" y="457200"/>
            <a:ext cx="8258175" cy="1143000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БОЕВОЙ  ЛИСТОК</a:t>
            </a: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827584" y="1268760"/>
            <a:ext cx="3960440" cy="4857403"/>
          </a:xfrm>
        </p:spPr>
        <p:txBody>
          <a:bodyPr/>
          <a:lstStyle/>
          <a:p>
            <a:pPr marL="0" indent="0">
              <a:buNone/>
            </a:pPr>
            <a:r>
              <a:rPr lang="ru-RU" sz="1800" dirty="0" smtClean="0"/>
              <a:t>   </a:t>
            </a:r>
            <a:r>
              <a:rPr lang="ru-RU" sz="1600" b="1" smtClean="0"/>
              <a:t>Войска </a:t>
            </a:r>
            <a:r>
              <a:rPr lang="ru-RU" sz="1600" b="1" smtClean="0"/>
              <a:t>противовоздушной </a:t>
            </a:r>
            <a:r>
              <a:rPr lang="ru-RU" sz="1600" b="1" dirty="0" smtClean="0"/>
              <a:t>обороны  (ПВО). </a:t>
            </a:r>
            <a:r>
              <a:rPr lang="ru-RU" sz="1600" b="1" dirty="0" smtClean="0"/>
              <a:t>Зенитные </a:t>
            </a:r>
            <a:r>
              <a:rPr lang="ru-RU" sz="1600" b="1" dirty="0" smtClean="0"/>
              <a:t>ракетные войска.</a:t>
            </a:r>
          </a:p>
          <a:p>
            <a:pPr marL="0" indent="0">
              <a:buNone/>
            </a:pPr>
            <a:r>
              <a:rPr lang="ru-RU" sz="1600" b="1" dirty="0"/>
              <a:t>Зенитные ракетные войска</a:t>
            </a:r>
            <a:r>
              <a:rPr lang="ru-RU" sz="1600" dirty="0"/>
              <a:t> (ЗРВ) предназначены для защиты важнейших объектов </a:t>
            </a:r>
            <a:r>
              <a:rPr lang="ru-RU" sz="1600" dirty="0">
                <a:hlinkClick r:id="rId2" tooltip="Россия"/>
              </a:rPr>
              <a:t>страны</a:t>
            </a:r>
            <a:r>
              <a:rPr lang="ru-RU" sz="1600" dirty="0"/>
              <a:t> и группировок </a:t>
            </a:r>
            <a:r>
              <a:rPr lang="ru-RU" sz="1600" dirty="0">
                <a:hlinkClick r:id="rId3" tooltip="Вооружённые Силы Российской Федерации"/>
              </a:rPr>
              <a:t>войск</a:t>
            </a:r>
            <a:r>
              <a:rPr lang="ru-RU" sz="1600" dirty="0"/>
              <a:t> от ударов воздушного противника</a:t>
            </a:r>
            <a:r>
              <a:rPr lang="ru-RU" sz="1600" dirty="0" smtClean="0"/>
              <a:t>.</a:t>
            </a:r>
          </a:p>
          <a:p>
            <a:pPr marL="0" indent="0">
              <a:buNone/>
            </a:pPr>
            <a:r>
              <a:rPr lang="ru-RU" sz="1600" dirty="0"/>
              <a:t>ЗРВ являются правопреемником </a:t>
            </a:r>
            <a:r>
              <a:rPr lang="ru-RU" sz="1600" dirty="0">
                <a:hlinkClick r:id="rId4" tooltip="Зенитная артиллерия"/>
              </a:rPr>
              <a:t>зенитной артиллерии</a:t>
            </a:r>
            <a:r>
              <a:rPr lang="ru-RU" sz="1600" dirty="0"/>
              <a:t>. Введены в </a:t>
            </a:r>
            <a:r>
              <a:rPr lang="ru-RU" sz="1600" dirty="0" smtClean="0"/>
              <a:t>строй директивой</a:t>
            </a:r>
            <a:r>
              <a:rPr lang="ru-RU" sz="1600" dirty="0"/>
              <a:t> </a:t>
            </a:r>
            <a:r>
              <a:rPr lang="ru-RU" sz="1600" dirty="0">
                <a:hlinkClick r:id="rId5" tooltip="Генеральный штаб Вооружённых Сил Российской Федерации"/>
              </a:rPr>
              <a:t>генштаба ВС СССР</a:t>
            </a:r>
            <a:r>
              <a:rPr lang="ru-RU" sz="1600" dirty="0"/>
              <a:t> от </a:t>
            </a:r>
            <a:r>
              <a:rPr lang="ru-RU" sz="1600" dirty="0">
                <a:hlinkClick r:id="rId6" tooltip="8 июля"/>
              </a:rPr>
              <a:t>8 июля</a:t>
            </a:r>
            <a:r>
              <a:rPr lang="ru-RU" sz="1600" dirty="0">
                <a:hlinkClick r:id="rId7" tooltip="1960"/>
              </a:rPr>
              <a:t>1960</a:t>
            </a:r>
            <a:r>
              <a:rPr lang="ru-RU" sz="1600" dirty="0"/>
              <a:t> </a:t>
            </a:r>
            <a:r>
              <a:rPr lang="ru-RU" sz="1600" dirty="0" smtClean="0"/>
              <a:t>года</a:t>
            </a:r>
            <a:r>
              <a:rPr lang="ru-RU" sz="1600" dirty="0"/>
              <a:t>.</a:t>
            </a:r>
            <a:r>
              <a:rPr lang="ru-RU" sz="1600" dirty="0" smtClean="0"/>
              <a:t> ЗРВ  </a:t>
            </a:r>
            <a:r>
              <a:rPr lang="ru-RU" sz="1600" dirty="0"/>
              <a:t>состоят из зенитных ракетных полков (</a:t>
            </a:r>
            <a:r>
              <a:rPr lang="ru-RU" sz="1600" dirty="0" err="1"/>
              <a:t>зрп</a:t>
            </a:r>
            <a:r>
              <a:rPr lang="ru-RU" sz="1600" dirty="0"/>
              <a:t>), которые организационно входят в состав объединения ВВС, бригады ВКО, а также частей и организаций, непосредственно подчиненных главнокомандующему Военно-воздушными силами (ГК ВВС</a:t>
            </a:r>
            <a:r>
              <a:rPr lang="ru-RU" sz="1600" dirty="0" smtClean="0"/>
              <a:t>).</a:t>
            </a:r>
            <a:r>
              <a:rPr lang="ru-RU" sz="1600" b="1" dirty="0"/>
              <a:t> Современные российские зенитные ракетные комплексы С-300, С-400</a:t>
            </a:r>
          </a:p>
          <a:p>
            <a:pPr marL="0" indent="0" algn="ctr">
              <a:buNone/>
            </a:pPr>
            <a:endParaRPr lang="ru-RU" sz="1800" b="1" dirty="0" smtClean="0"/>
          </a:p>
        </p:txBody>
      </p:sp>
      <p:pic>
        <p:nvPicPr>
          <p:cNvPr id="3077" name="Picture 5" descr="Современные российские зенитные ракетные комплексы С-300, С-400,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100" t="12601" r="1049" b="1301"/>
          <a:stretch/>
        </p:blipFill>
        <p:spPr bwMode="auto">
          <a:xfrm>
            <a:off x="4668639" y="1589028"/>
            <a:ext cx="3581942" cy="4216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907553" y="798060"/>
            <a:ext cx="4938885" cy="5289451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ru-RU" sz="1600" dirty="0" smtClean="0">
                <a:latin typeface="Georgia" panose="02040502050405020303" pitchFamily="18" charset="0"/>
              </a:rPr>
              <a:t>Мой папа – </a:t>
            </a:r>
            <a:r>
              <a:rPr lang="ru-RU" sz="1600" b="1" dirty="0" smtClean="0">
                <a:latin typeface="Georgia" panose="02040502050405020303" pitchFamily="18" charset="0"/>
              </a:rPr>
              <a:t>Максимович Иван Иванович </a:t>
            </a:r>
            <a:r>
              <a:rPr lang="ru-RU" sz="1600" dirty="0" smtClean="0">
                <a:latin typeface="Georgia" panose="02040502050405020303" pitchFamily="18" charset="0"/>
              </a:rPr>
              <a:t>с детства мечтал быть военным. В 1985 году он поступил в </a:t>
            </a:r>
            <a:r>
              <a:rPr lang="ru-RU" sz="1600" b="1" dirty="0" smtClean="0">
                <a:latin typeface="Georgia" panose="02040502050405020303" pitchFamily="18" charset="0"/>
              </a:rPr>
              <a:t>Минское высшее инженерное зенитное ракетное училище противовоздушной обороны, </a:t>
            </a:r>
            <a:r>
              <a:rPr lang="ru-RU" sz="1600" dirty="0" smtClean="0">
                <a:latin typeface="Georgia" panose="02040502050405020303" pitchFamily="18" charset="0"/>
              </a:rPr>
              <a:t>которое</a:t>
            </a:r>
            <a:r>
              <a:rPr lang="ru-RU" sz="1600" b="1" dirty="0" smtClean="0">
                <a:latin typeface="Georgia" panose="02040502050405020303" pitchFamily="18" charset="0"/>
              </a:rPr>
              <a:t> </a:t>
            </a:r>
            <a:r>
              <a:rPr lang="ru-RU" sz="1600" dirty="0" smtClean="0">
                <a:latin typeface="Georgia" panose="02040502050405020303" pitchFamily="18" charset="0"/>
              </a:rPr>
              <a:t>окончил с отличием</a:t>
            </a:r>
            <a:r>
              <a:rPr lang="ru-RU" sz="1600" b="1" dirty="0" smtClean="0">
                <a:latin typeface="Georgia" panose="02040502050405020303" pitchFamily="18" charset="0"/>
              </a:rPr>
              <a:t>  </a:t>
            </a:r>
            <a:r>
              <a:rPr lang="ru-RU" sz="1600" dirty="0" smtClean="0">
                <a:latin typeface="Georgia" panose="02040502050405020303" pitchFamily="18" charset="0"/>
              </a:rPr>
              <a:t>в 1990 году. </a:t>
            </a:r>
            <a:r>
              <a:rPr lang="ru-RU" sz="1600" smtClean="0">
                <a:latin typeface="Georgia" panose="02040502050405020303" pitchFamily="18" charset="0"/>
              </a:rPr>
              <a:t>Папа </a:t>
            </a:r>
            <a:r>
              <a:rPr lang="ru-RU" sz="1600" dirty="0" smtClean="0">
                <a:latin typeface="Georgia" panose="02040502050405020303" pitchFamily="18" charset="0"/>
              </a:rPr>
              <a:t>был направлен по распределению в в/ч 75310 и проходил службу в дивизионе, расположенном в с. </a:t>
            </a:r>
            <a:r>
              <a:rPr lang="ru-RU" sz="1600" dirty="0" err="1" smtClean="0">
                <a:latin typeface="Georgia" panose="02040502050405020303" pitchFamily="18" charset="0"/>
              </a:rPr>
              <a:t>Семёновка</a:t>
            </a:r>
            <a:r>
              <a:rPr lang="ru-RU" sz="1600" dirty="0" smtClean="0">
                <a:latin typeface="Georgia" panose="02040502050405020303" pitchFamily="18" charset="0"/>
              </a:rPr>
              <a:t>. Служил в должности начальника расчёта координатной системы, затем в должности начальника второго радиотехнического отделения. Его главной задачей было поддержание в состоянии боевой готовности радиотехнической аппаратуры.</a:t>
            </a:r>
          </a:p>
          <a:p>
            <a:pPr marL="0" indent="0">
              <a:buNone/>
            </a:pPr>
            <a:endParaRPr lang="ru-RU" sz="1600" dirty="0" smtClean="0">
              <a:latin typeface="Georgia" panose="02040502050405020303" pitchFamily="18" charset="0"/>
            </a:endParaRPr>
          </a:p>
          <a:p>
            <a:pPr marL="0" indent="0">
              <a:buNone/>
            </a:pPr>
            <a:endParaRPr lang="ru-RU" sz="1800" u="sng" dirty="0" smtClean="0">
              <a:hlinkClick r:id="rId2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64" t="12397" r="3399" b="-1"/>
          <a:stretch/>
        </p:blipFill>
        <p:spPr>
          <a:xfrm>
            <a:off x="6156176" y="820833"/>
            <a:ext cx="2167625" cy="286269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090" b="7224"/>
          <a:stretch/>
        </p:blipFill>
        <p:spPr>
          <a:xfrm>
            <a:off x="6147719" y="3655821"/>
            <a:ext cx="2160240" cy="24005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</Template>
  <TotalTime>64</TotalTime>
  <Words>99</Words>
  <Application>Microsoft Office PowerPoint</Application>
  <PresentationFormat>Экран (4:3)</PresentationFormat>
  <Paragraphs>5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Georgia</vt:lpstr>
      <vt:lpstr>шаблон</vt:lpstr>
      <vt:lpstr>БОЕВОЙ  ЛИСТОК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БОЕВОЙ  ЛИСТОК</dc:title>
  <dc:creator>Настя</dc:creator>
  <cp:lastModifiedBy>Настя</cp:lastModifiedBy>
  <cp:revision>8</cp:revision>
  <dcterms:created xsi:type="dcterms:W3CDTF">2017-02-16T11:42:17Z</dcterms:created>
  <dcterms:modified xsi:type="dcterms:W3CDTF">2017-02-16T12:49:40Z</dcterms:modified>
</cp:coreProperties>
</file>