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5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15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1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9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Emotions</a:t>
            </a:r>
            <a:endParaRPr lang="ru-RU" sz="9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4495800"/>
            <a:ext cx="8839200" cy="1752600"/>
          </a:xfrm>
        </p:spPr>
        <p:txBody>
          <a:bodyPr>
            <a:noAutofit/>
          </a:bodyPr>
          <a:lstStyle/>
          <a:p>
            <a:r>
              <a:rPr lang="en-US" sz="6000" b="1" dirty="0" smtClean="0">
                <a:solidFill>
                  <a:srgbClr val="C00000"/>
                </a:solidFill>
              </a:rPr>
              <a:t>Did you hear about…….?</a:t>
            </a:r>
            <a:endParaRPr lang="ru-RU" sz="6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C00000"/>
                </a:solidFill>
              </a:rPr>
              <a:t>Emotions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3074" name="Picture 2" descr="https://static5.depositphotos.com/1029202/461/i/950/depositphotos_4616749-stock-photo-happy-baby-fac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457200"/>
            <a:ext cx="2699572" cy="179268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04800" y="609600"/>
            <a:ext cx="1981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excited</a:t>
            </a:r>
            <a:endParaRPr lang="ru-RU" sz="2800" b="1" dirty="0"/>
          </a:p>
        </p:txBody>
      </p:sp>
      <p:pic>
        <p:nvPicPr>
          <p:cNvPr id="3076" name="Picture 4" descr="http://blog.getsalesclub.com/wp-content/uploads/2017/04/Surprised-768x5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457200"/>
            <a:ext cx="2743199" cy="18288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867400" y="533400"/>
            <a:ext cx="1752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surprised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3078" name="Picture 6" descr="https://im0-tub-ru.yandex.net/i?id=58df4271133062dd7e1ba176cad97e66-l&amp;n=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2590800"/>
            <a:ext cx="2979247" cy="19812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438400" y="2819400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sad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3080" name="Picture 8" descr="http://media3.onsugar.com/files/2014/05/28/732/n/1922441/a20759d7836367c3_happy.xxxlarg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52800" y="1219200"/>
            <a:ext cx="3198801" cy="213360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4800600" y="1447800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happy</a:t>
            </a:r>
            <a:endParaRPr lang="ru-RU" sz="2800" b="1" dirty="0"/>
          </a:p>
        </p:txBody>
      </p:sp>
      <p:pic>
        <p:nvPicPr>
          <p:cNvPr id="3082" name="Picture 10" descr="http://more-cliparts.net/images/yckrdeqzi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600" y="4191000"/>
            <a:ext cx="2845140" cy="2209800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1524000" y="4343400"/>
            <a:ext cx="1447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worried</a:t>
            </a: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3084" name="Picture 12" descr="https://www.atulhost.com/wp-content/uploads/2016/10/capture-readers-attention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33800" y="4343400"/>
            <a:ext cx="2987040" cy="1981200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3886200" y="5715000"/>
            <a:ext cx="205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interested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3086" name="Picture 14" descr="http://www.zastavki.com/pictures/originals/2015/People___Children_Curious_cat_and_baby_095639_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757333" y="2590800"/>
            <a:ext cx="3386667" cy="1905000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7620000" y="2819400"/>
            <a:ext cx="1981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curious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3088" name="Picture 16" descr="https://www.gkhousesbirmingham.com/wp-content/uploads/2015/12/bigstock-Investor-getting-tricked-1024x663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324600" y="4800600"/>
            <a:ext cx="2589191" cy="1676400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7467600" y="5105400"/>
            <a:ext cx="167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shocked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decel="1000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0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900" decel="1000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7200" b="1" dirty="0" smtClean="0">
                <a:solidFill>
                  <a:srgbClr val="C00000"/>
                </a:solidFill>
              </a:rPr>
              <a:t>Go</a:t>
            </a:r>
            <a:r>
              <a:rPr lang="en-US" sz="7200" b="1" dirty="0" smtClean="0"/>
              <a:t> </a:t>
            </a:r>
          </a:p>
          <a:p>
            <a:pPr>
              <a:buNone/>
            </a:pPr>
            <a:r>
              <a:rPr lang="en-US" sz="4400" b="1" dirty="0" smtClean="0"/>
              <a:t>  Off                    with                 on  </a:t>
            </a:r>
          </a:p>
          <a:p>
            <a:pPr>
              <a:buNone/>
            </a:pPr>
            <a:r>
              <a:rPr lang="en-US" sz="2800" dirty="0" smtClean="0">
                <a:solidFill>
                  <a:srgbClr val="7030A0"/>
                </a:solidFill>
              </a:rPr>
              <a:t>(1. of food(go bad)</a:t>
            </a:r>
          </a:p>
          <a:p>
            <a:pPr>
              <a:buNone/>
            </a:pPr>
            <a:r>
              <a:rPr lang="en-US" sz="2800" dirty="0" smtClean="0">
                <a:solidFill>
                  <a:srgbClr val="7030A0"/>
                </a:solidFill>
              </a:rPr>
              <a:t>2. Make a loud noise)       (match)                (Continue)</a:t>
            </a:r>
          </a:p>
          <a:p>
            <a:pPr>
              <a:buNone/>
            </a:pP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lide_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3400" y="304800"/>
            <a:ext cx="8168217" cy="61261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5800" y="457200"/>
            <a:ext cx="7558617" cy="5668963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40</Words>
  <Application>Microsoft Office PowerPoint</Application>
  <PresentationFormat>Экран (4:3)</PresentationFormat>
  <Paragraphs>15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Office Theme</vt:lpstr>
      <vt:lpstr>Emotions</vt:lpstr>
      <vt:lpstr>Emotions 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Emotions</dc:title>
  <dc:creator>Анастасия</dc:creator>
  <cp:lastModifiedBy>1</cp:lastModifiedBy>
  <cp:revision>5</cp:revision>
  <dcterms:created xsi:type="dcterms:W3CDTF">2017-12-04T17:45:21Z</dcterms:created>
  <dcterms:modified xsi:type="dcterms:W3CDTF">2017-12-04T18:22:53Z</dcterms:modified>
</cp:coreProperties>
</file>