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68" r:id="rId2"/>
    <p:sldId id="266" r:id="rId3"/>
    <p:sldId id="257" r:id="rId4"/>
    <p:sldId id="262" r:id="rId5"/>
    <p:sldId id="258" r:id="rId6"/>
    <p:sldId id="259" r:id="rId7"/>
    <p:sldId id="260" r:id="rId8"/>
    <p:sldId id="261" r:id="rId9"/>
    <p:sldId id="263" r:id="rId10"/>
    <p:sldId id="265" r:id="rId11"/>
    <p:sldId id="269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Учитель5" initials="У" lastIdx="1" clrIdx="0">
    <p:extLst>
      <p:ext uri="{19B8F6BF-5375-455C-9EA6-DF929625EA0E}">
        <p15:presenceInfo xmlns:p15="http://schemas.microsoft.com/office/powerpoint/2012/main" userId="Учитель5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494" autoAdjust="0"/>
  </p:normalViewPr>
  <p:slideViewPr>
    <p:cSldViewPr snapToGrid="0">
      <p:cViewPr>
        <p:scale>
          <a:sx n="50" d="100"/>
          <a:sy n="50" d="100"/>
        </p:scale>
        <p:origin x="787" y="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11-20T21:16:15.040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91FBDD-1E4C-46A1-AD75-26C989882526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257224-A32A-4996-B086-C4DE5BF044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07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257224-A32A-4996-B086-C4DE5BF0444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716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A52CA-A32F-40E8-9AB1-E859A0BB1F35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EEB5-7B69-47B3-9E6F-C139939640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785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A52CA-A32F-40E8-9AB1-E859A0BB1F35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EEB5-7B69-47B3-9E6F-C139939640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23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A52CA-A32F-40E8-9AB1-E859A0BB1F35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EEB5-7B69-47B3-9E6F-C139939640BA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663269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A52CA-A32F-40E8-9AB1-E859A0BB1F35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EEB5-7B69-47B3-9E6F-C139939640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8159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A52CA-A32F-40E8-9AB1-E859A0BB1F35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EEB5-7B69-47B3-9E6F-C139939640B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359520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A52CA-A32F-40E8-9AB1-E859A0BB1F35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EEB5-7B69-47B3-9E6F-C139939640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1407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A52CA-A32F-40E8-9AB1-E859A0BB1F35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EEB5-7B69-47B3-9E6F-C139939640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2470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A52CA-A32F-40E8-9AB1-E859A0BB1F35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EEB5-7B69-47B3-9E6F-C139939640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430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A52CA-A32F-40E8-9AB1-E859A0BB1F35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EEB5-7B69-47B3-9E6F-C139939640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738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A52CA-A32F-40E8-9AB1-E859A0BB1F35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EEB5-7B69-47B3-9E6F-C139939640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604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A52CA-A32F-40E8-9AB1-E859A0BB1F35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EEB5-7B69-47B3-9E6F-C139939640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546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A52CA-A32F-40E8-9AB1-E859A0BB1F35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EEB5-7B69-47B3-9E6F-C139939640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8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A52CA-A32F-40E8-9AB1-E859A0BB1F35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EEB5-7B69-47B3-9E6F-C139939640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055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A52CA-A32F-40E8-9AB1-E859A0BB1F35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EEB5-7B69-47B3-9E6F-C139939640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972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A52CA-A32F-40E8-9AB1-E859A0BB1F35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EEB5-7B69-47B3-9E6F-C139939640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541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A52CA-A32F-40E8-9AB1-E859A0BB1F35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BEEB5-7B69-47B3-9E6F-C139939640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474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A52CA-A32F-40E8-9AB1-E859A0BB1F35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7BBEEB5-7B69-47B3-9E6F-C139939640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099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t-RU" dirty="0" smtClean="0"/>
              <a:t>Тема</a:t>
            </a:r>
            <a:r>
              <a:rPr lang="en-US" dirty="0" smtClean="0"/>
              <a:t>:</a:t>
            </a:r>
            <a:r>
              <a:rPr lang="tt-RU" dirty="0"/>
              <a:t> </a:t>
            </a:r>
            <a:r>
              <a:rPr lang="tt-RU" sz="6000" b="1" dirty="0" smtClean="0"/>
              <a:t>“Һәр һөнәр мактаулы”</a:t>
            </a:r>
            <a:endParaRPr lang="ru-RU" sz="6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53758" y="2349776"/>
            <a:ext cx="8596668" cy="3880773"/>
          </a:xfrm>
        </p:spPr>
        <p:txBody>
          <a:bodyPr>
            <a:noAutofit/>
          </a:bodyPr>
          <a:lstStyle/>
          <a:p>
            <a:r>
              <a:rPr lang="tt-RU" sz="2400" b="1" dirty="0" smtClean="0"/>
              <a:t>Егет кешегә җитмеш төрле</a:t>
            </a:r>
          </a:p>
          <a:p>
            <a:r>
              <a:rPr lang="tt-RU" sz="2400" b="1" dirty="0" smtClean="0"/>
              <a:t>һөнәр </a:t>
            </a:r>
            <a:r>
              <a:rPr lang="tt-RU" sz="2400" b="1" dirty="0" smtClean="0"/>
              <a:t>дә </a:t>
            </a:r>
            <a:r>
              <a:rPr lang="tt-RU" sz="2400" b="1" dirty="0" smtClean="0"/>
              <a:t>аз.</a:t>
            </a:r>
            <a:endParaRPr lang="tt-RU" sz="2400" b="1" dirty="0" smtClean="0"/>
          </a:p>
          <a:p>
            <a:r>
              <a:rPr lang="tt-RU" sz="2400" b="1" dirty="0" smtClean="0"/>
              <a:t>Һөнәрле үлмәс,һөнәрсез</a:t>
            </a:r>
          </a:p>
          <a:p>
            <a:r>
              <a:rPr lang="tt-RU" sz="2400" b="1" dirty="0" smtClean="0"/>
              <a:t>көн күрмәс.</a:t>
            </a:r>
            <a:endParaRPr lang="tt-RU" sz="2400" b="1" dirty="0" smtClean="0"/>
          </a:p>
          <a:p>
            <a:r>
              <a:rPr lang="tt-RU" sz="2400" b="1" dirty="0" smtClean="0"/>
              <a:t>Оста кулда</a:t>
            </a:r>
          </a:p>
          <a:p>
            <a:r>
              <a:rPr lang="tt-RU" sz="2400" b="1" dirty="0" smtClean="0"/>
              <a:t>һөнәр бар.</a:t>
            </a:r>
            <a:endParaRPr lang="tt-RU" sz="2400" b="1" dirty="0" smtClean="0"/>
          </a:p>
          <a:p>
            <a:r>
              <a:rPr lang="tt-RU" sz="2400" b="1" dirty="0" smtClean="0"/>
              <a:t>Һөнәр ашарга </a:t>
            </a:r>
            <a:r>
              <a:rPr lang="tt-RU" sz="2400" b="1" dirty="0" smtClean="0"/>
              <a:t>сорамый,</a:t>
            </a:r>
            <a:endParaRPr lang="tt-RU" sz="2400" b="1" dirty="0" smtClean="0"/>
          </a:p>
          <a:p>
            <a:r>
              <a:rPr lang="tt-RU" sz="2400" b="1" dirty="0" smtClean="0"/>
              <a:t>үзе ашата.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2789437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                </a:t>
            </a:r>
            <a:r>
              <a:rPr lang="tt-RU" dirty="0" smtClean="0"/>
              <a:t>Табышмаклар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1688169"/>
            <a:ext cx="3302437" cy="206402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699" y="1688170"/>
            <a:ext cx="3302437" cy="206402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698" y="4368307"/>
            <a:ext cx="3302437" cy="206402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4064" y="1688168"/>
            <a:ext cx="3302437" cy="2064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237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442" y="41029"/>
            <a:ext cx="9508838" cy="6564877"/>
          </a:xfrm>
        </p:spPr>
      </p:pic>
    </p:spTree>
    <p:extLst>
      <p:ext uri="{BB962C8B-B14F-4D97-AF65-F5344CB8AC3E}">
        <p14:creationId xmlns:p14="http://schemas.microsoft.com/office/powerpoint/2010/main" val="37329382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  <p:sndAc>
          <p:stSnd>
            <p:snd r:embed="rId2" name="explode.wav"/>
          </p:stSnd>
        </p:sndAc>
      </p:transition>
    </mc:Choice>
    <mc:Fallback>
      <p:transition spd="slow">
        <p:fade/>
        <p:sndAc>
          <p:stSnd>
            <p:snd r:embed="rId2" name="explod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b="1" dirty="0" smtClean="0"/>
              <a:t>Һөнәрләрне башкарган эшләренә тоташтырырга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t-RU" dirty="0" smtClean="0"/>
              <a:t>Табиб           терлекләр карый                            Очучы               йортлар сала</a:t>
            </a:r>
          </a:p>
          <a:p>
            <a:pPr marL="0" indent="0">
              <a:buNone/>
            </a:pPr>
            <a:r>
              <a:rPr lang="tt-RU" dirty="0" smtClean="0"/>
              <a:t>Язучы           киемнәр  тегә                                 Төзүче               балалар укыта</a:t>
            </a:r>
          </a:p>
          <a:p>
            <a:pPr marL="0" indent="0">
              <a:buNone/>
            </a:pPr>
            <a:r>
              <a:rPr lang="tt-RU" dirty="0" smtClean="0"/>
              <a:t>Рәссам         кешеләрне дәвалый                     Савымчы               машина йөртә</a:t>
            </a:r>
          </a:p>
          <a:p>
            <a:pPr marL="0" indent="0">
              <a:buNone/>
            </a:pPr>
            <a:r>
              <a:rPr lang="tt-RU" dirty="0" smtClean="0"/>
              <a:t>Тегүче         рәсем ясый                                      Укытучы            сыер сава</a:t>
            </a:r>
          </a:p>
          <a:p>
            <a:pPr marL="0" indent="0">
              <a:buNone/>
            </a:pPr>
            <a:r>
              <a:rPr lang="tt-RU" dirty="0" smtClean="0"/>
              <a:t>Терлекче    әсәрләр яза                                      Шофёр              сомолет йөртә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1417320" y="2316480"/>
            <a:ext cx="716280" cy="86868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1417320" y="2750501"/>
            <a:ext cx="716280" cy="11811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1775460" y="2316480"/>
            <a:ext cx="358140" cy="161544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 flipV="1">
            <a:off x="1417320" y="3185160"/>
            <a:ext cx="716280" cy="38100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1584960" y="2750820"/>
            <a:ext cx="548640" cy="81534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6675120" y="2316480"/>
            <a:ext cx="899160" cy="161544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V="1">
            <a:off x="6675120" y="2316480"/>
            <a:ext cx="899160" cy="43434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6918960" y="2750820"/>
            <a:ext cx="655320" cy="81534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6797040" y="3185160"/>
            <a:ext cx="777240" cy="74676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6675120" y="3158490"/>
            <a:ext cx="899160" cy="40767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39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4924" y="609600"/>
            <a:ext cx="6877643" cy="5806966"/>
          </a:xfrm>
        </p:spPr>
      </p:pic>
    </p:spTree>
    <p:extLst>
      <p:ext uri="{BB962C8B-B14F-4D97-AF65-F5344CB8AC3E}">
        <p14:creationId xmlns:p14="http://schemas.microsoft.com/office/powerpoint/2010/main" val="3440914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Повар молекулярной кухни – довольно редкая профессия, которая появилась всего несколько лет назад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4341" y="2270947"/>
            <a:ext cx="6002654" cy="39861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532663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072" y="31531"/>
            <a:ext cx="8596668" cy="1320800"/>
          </a:xfrm>
        </p:spPr>
        <p:txBody>
          <a:bodyPr/>
          <a:lstStyle/>
          <a:p>
            <a:r>
              <a:rPr lang="ru-RU" dirty="0" smtClean="0"/>
              <a:t>Молекулярная кухня близка настоящему </a:t>
            </a:r>
            <a:r>
              <a:rPr lang="ru-RU" dirty="0" err="1" smtClean="0"/>
              <a:t>искуству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139" y="1241972"/>
            <a:ext cx="7612941" cy="50652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819313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С</a:t>
            </a:r>
            <a:r>
              <a:rPr lang="ru-RU" dirty="0" smtClean="0"/>
              <a:t>реди поваров молекулярной кухни есть физики ,химики и микробиологи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2887151"/>
            <a:ext cx="4901621" cy="3265234"/>
          </a:xfrm>
          <a:prstGeom prst="roundRect">
            <a:avLst>
              <a:gd name="adj" fmla="val 11669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6663" y="2887150"/>
            <a:ext cx="4698123" cy="3265235"/>
          </a:xfrm>
          <a:prstGeom prst="roundRect">
            <a:avLst>
              <a:gd name="adj" fmla="val 8579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3128529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Кулинару чтобы заниматься  </a:t>
            </a:r>
            <a:r>
              <a:rPr lang="ru-RU" dirty="0" err="1" smtClean="0"/>
              <a:t>эксперемнтами</a:t>
            </a:r>
            <a:r>
              <a:rPr lang="ru-RU" dirty="0" smtClean="0"/>
              <a:t> ,нужно сначала научиться хорошо готовить обычные блюда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2754" y="2182648"/>
            <a:ext cx="6648184" cy="44387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295288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ресторане молекулярной кухни нельзя верить внешнему виду блюда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5134" y="2192119"/>
            <a:ext cx="5981068" cy="44893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027659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молекулярной кулинарии есть свои секреты томатный суп или борщ чаще всего подают в виде </a:t>
            </a:r>
            <a:r>
              <a:rPr lang="ru-RU" dirty="0" err="1" smtClean="0"/>
              <a:t>спогетти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541" y="1506070"/>
            <a:ext cx="8023337" cy="535193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7006068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252</TotalTime>
  <Words>136</Words>
  <Application>Microsoft Office PowerPoint</Application>
  <PresentationFormat>Широкоэкранный</PresentationFormat>
  <Paragraphs>23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Trebuchet MS</vt:lpstr>
      <vt:lpstr>Wingdings 3</vt:lpstr>
      <vt:lpstr>Грань</vt:lpstr>
      <vt:lpstr>Тема: “Һәр һөнәр мактаулы”</vt:lpstr>
      <vt:lpstr>Һөнәрләрне башкарган эшләренә тоташтырырга</vt:lpstr>
      <vt:lpstr>Презентация PowerPoint</vt:lpstr>
      <vt:lpstr>Повар молекулярной кухни – довольно редкая профессия, которая появилась всего несколько лет назад</vt:lpstr>
      <vt:lpstr>Молекулярная кухня близка настоящему искуству</vt:lpstr>
      <vt:lpstr>Среди поваров молекулярной кухни есть физики ,химики и микробиологи</vt:lpstr>
      <vt:lpstr>Кулинару чтобы заниматься  эксперемнтами ,нужно сначала научиться хорошо готовить обычные блюда</vt:lpstr>
      <vt:lpstr>В ресторане молекулярной кухни нельзя верить внешнему виду блюда</vt:lpstr>
      <vt:lpstr>В молекулярной кулинарии есть свои секреты томатный суп или борщ чаще всего подают в виде спогетти.</vt:lpstr>
      <vt:lpstr>                Табышмаклар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Учитель5</dc:creator>
  <cp:lastModifiedBy>Учитель5</cp:lastModifiedBy>
  <cp:revision>25</cp:revision>
  <dcterms:created xsi:type="dcterms:W3CDTF">2017-11-20T17:24:02Z</dcterms:created>
  <dcterms:modified xsi:type="dcterms:W3CDTF">2017-11-21T19:42:52Z</dcterms:modified>
</cp:coreProperties>
</file>