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6" r:id="rId3"/>
    <p:sldId id="258" r:id="rId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88" autoAdjust="0"/>
    <p:restoredTop sz="94660"/>
  </p:normalViewPr>
  <p:slideViewPr>
    <p:cSldViewPr snapToGrid="0">
      <p:cViewPr varScale="1">
        <p:scale>
          <a:sx n="94" d="100"/>
          <a:sy n="94" d="100"/>
        </p:scale>
        <p:origin x="45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48FB7-688C-45A6-BC55-86EFA43E3E9E}" type="datetimeFigureOut">
              <a:rPr lang="ru-RU" smtClean="0"/>
              <a:t>26.12.2017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DCA7E-FD81-4454-8FC3-1072A6B840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1913640"/>
      </p:ext>
    </p:extLst>
  </p:cSld>
  <p:clrMapOvr>
    <a:masterClrMapping/>
  </p:clrMapOvr>
  <p:transition spd="slow">
    <p:push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48FB7-688C-45A6-BC55-86EFA43E3E9E}" type="datetimeFigureOut">
              <a:rPr lang="ru-RU" smtClean="0"/>
              <a:t>26.12.2017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DCA7E-FD81-4454-8FC3-1072A6B840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0392001"/>
      </p:ext>
    </p:extLst>
  </p:cSld>
  <p:clrMapOvr>
    <a:masterClrMapping/>
  </p:clrMapOvr>
  <p:transition spd="slow">
    <p:push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48FB7-688C-45A6-BC55-86EFA43E3E9E}" type="datetimeFigureOut">
              <a:rPr lang="ru-RU" smtClean="0"/>
              <a:t>26.12.2017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DCA7E-FD81-4454-8FC3-1072A6B840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9655329"/>
      </p:ext>
    </p:extLst>
  </p:cSld>
  <p:clrMapOvr>
    <a:masterClrMapping/>
  </p:clrMapOvr>
  <p:transition spd="slow">
    <p:push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48FB7-688C-45A6-BC55-86EFA43E3E9E}" type="datetimeFigureOut">
              <a:rPr lang="ru-RU" smtClean="0"/>
              <a:t>26.12.2017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DCA7E-FD81-4454-8FC3-1072A6B840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4649487"/>
      </p:ext>
    </p:extLst>
  </p:cSld>
  <p:clrMapOvr>
    <a:masterClrMapping/>
  </p:clrMapOvr>
  <p:transition spd="slow">
    <p:push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48FB7-688C-45A6-BC55-86EFA43E3E9E}" type="datetimeFigureOut">
              <a:rPr lang="ru-RU" smtClean="0"/>
              <a:t>26.12.2017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DCA7E-FD81-4454-8FC3-1072A6B840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3739458"/>
      </p:ext>
    </p:extLst>
  </p:cSld>
  <p:clrMapOvr>
    <a:masterClrMapping/>
  </p:clrMapOvr>
  <p:transition spd="slow">
    <p:push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48FB7-688C-45A6-BC55-86EFA43E3E9E}" type="datetimeFigureOut">
              <a:rPr lang="ru-RU" smtClean="0"/>
              <a:t>26.12.2017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DCA7E-FD81-4454-8FC3-1072A6B840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3259117"/>
      </p:ext>
    </p:extLst>
  </p:cSld>
  <p:clrMapOvr>
    <a:masterClrMapping/>
  </p:clrMapOvr>
  <p:transition spd="slow">
    <p:push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48FB7-688C-45A6-BC55-86EFA43E3E9E}" type="datetimeFigureOut">
              <a:rPr lang="ru-RU" smtClean="0"/>
              <a:t>26.12.2017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DCA7E-FD81-4454-8FC3-1072A6B840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0193096"/>
      </p:ext>
    </p:extLst>
  </p:cSld>
  <p:clrMapOvr>
    <a:masterClrMapping/>
  </p:clrMapOvr>
  <p:transition spd="slow">
    <p:push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48FB7-688C-45A6-BC55-86EFA43E3E9E}" type="datetimeFigureOut">
              <a:rPr lang="ru-RU" smtClean="0"/>
              <a:t>26.12.2017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DCA7E-FD81-4454-8FC3-1072A6B840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0990826"/>
      </p:ext>
    </p:extLst>
  </p:cSld>
  <p:clrMapOvr>
    <a:masterClrMapping/>
  </p:clrMapOvr>
  <p:transition spd="slow">
    <p:push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48FB7-688C-45A6-BC55-86EFA43E3E9E}" type="datetimeFigureOut">
              <a:rPr lang="ru-RU" smtClean="0"/>
              <a:t>26.12.2017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DCA7E-FD81-4454-8FC3-1072A6B840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4023900"/>
      </p:ext>
    </p:extLst>
  </p:cSld>
  <p:clrMapOvr>
    <a:masterClrMapping/>
  </p:clrMapOvr>
  <p:transition spd="slow">
    <p:push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48FB7-688C-45A6-BC55-86EFA43E3E9E}" type="datetimeFigureOut">
              <a:rPr lang="ru-RU" smtClean="0"/>
              <a:t>26.12.2017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DCA7E-FD81-4454-8FC3-1072A6B840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8547819"/>
      </p:ext>
    </p:extLst>
  </p:cSld>
  <p:clrMapOvr>
    <a:masterClrMapping/>
  </p:clrMapOvr>
  <p:transition spd="slow">
    <p:push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48FB7-688C-45A6-BC55-86EFA43E3E9E}" type="datetimeFigureOut">
              <a:rPr lang="ru-RU" smtClean="0"/>
              <a:t>26.12.2017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DCA7E-FD81-4454-8FC3-1072A6B840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5010419"/>
      </p:ext>
    </p:extLst>
  </p:cSld>
  <p:clrMapOvr>
    <a:masterClrMapping/>
  </p:clrMapOvr>
  <p:transition spd="slow">
    <p:push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E48FB7-688C-45A6-BC55-86EFA43E3E9E}" type="datetimeFigureOut">
              <a:rPr lang="ru-RU" smtClean="0"/>
              <a:t>26.12.2017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EDCA7E-FD81-4454-8FC3-1072A6B840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21548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push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3" Type="http://schemas.openxmlformats.org/officeDocument/2006/relationships/image" Target="../media/image2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jpeg"/><Relationship Id="rId10" Type="http://schemas.openxmlformats.org/officeDocument/2006/relationships/image" Target="../media/image8.png"/><Relationship Id="rId4" Type="http://schemas.microsoft.com/office/2007/relationships/hdphoto" Target="../media/hdphoto1.wdp"/><Relationship Id="rId9" Type="http://schemas.openxmlformats.org/officeDocument/2006/relationships/image" Target="../media/image7.png"/><Relationship Id="rId14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008182" y="1764255"/>
            <a:ext cx="8175636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dirty="0" smtClean="0"/>
              <a:t>Игра «Собери овощи»</a:t>
            </a:r>
            <a:endParaRPr lang="ru-RU" sz="66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605280" y="3199904"/>
            <a:ext cx="915416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/>
              <a:t>Цель: </a:t>
            </a:r>
            <a:r>
              <a:rPr lang="ru-RU" dirty="0" smtClean="0"/>
              <a:t>учить </a:t>
            </a:r>
            <a:r>
              <a:rPr lang="ru-RU" dirty="0"/>
              <a:t>детей анализировать и классифицировать объекты, выделяя их свойства.</a:t>
            </a:r>
          </a:p>
          <a:p>
            <a:pPr algn="just"/>
            <a:endParaRPr lang="ru-RU" dirty="0" smtClean="0"/>
          </a:p>
          <a:p>
            <a:pPr algn="just"/>
            <a:r>
              <a:rPr lang="ru-RU" dirty="0" smtClean="0"/>
              <a:t>Инструкция: из </a:t>
            </a:r>
            <a:r>
              <a:rPr lang="ru-RU" dirty="0"/>
              <a:t>предложенных картинок выбрать нужную и переместить ее в </a:t>
            </a:r>
            <a:r>
              <a:rPr lang="ru-RU" dirty="0" smtClean="0"/>
              <a:t>корзину, кликнув по ней «мышкой».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34961461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69167" b="89167" l="5556" r="3416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556" t="70628" r="65210" b="11594"/>
          <a:stretch/>
        </p:blipFill>
        <p:spPr>
          <a:xfrm>
            <a:off x="2722288" y="189973"/>
            <a:ext cx="1503680" cy="12192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30" r="9814"/>
          <a:stretch/>
        </p:blipFill>
        <p:spPr>
          <a:xfrm>
            <a:off x="3843818" y="623944"/>
            <a:ext cx="4246179" cy="529741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69167" b="89167" l="5556" r="3416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556" t="70628" r="65210" b="11594"/>
          <a:stretch/>
        </p:blipFill>
        <p:spPr>
          <a:xfrm>
            <a:off x="3616564" y="2663051"/>
            <a:ext cx="1503680" cy="12192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69583" b="89375" l="36944" r="5777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7150" t="68391" r="41393" b="9234"/>
          <a:stretch/>
        </p:blipFill>
        <p:spPr>
          <a:xfrm>
            <a:off x="605145" y="1875710"/>
            <a:ext cx="1103587" cy="153451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71771" b="87292" l="69444" r="9388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8987" t="70537" r="5259" b="11531"/>
          <a:stretch/>
        </p:blipFill>
        <p:spPr>
          <a:xfrm>
            <a:off x="1554481" y="3386061"/>
            <a:ext cx="1324653" cy="1229711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71771" b="87292" l="69444" r="9388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8987" t="70537" r="5259" b="11531"/>
          <a:stretch/>
        </p:blipFill>
        <p:spPr>
          <a:xfrm>
            <a:off x="4831014" y="2626369"/>
            <a:ext cx="1324653" cy="1229711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07" t="40592" r="65802" b="34815"/>
          <a:stretch/>
        </p:blipFill>
        <p:spPr>
          <a:xfrm>
            <a:off x="7986822" y="250213"/>
            <a:ext cx="1287747" cy="1466662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3021" b="64688" l="5556" r="3125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407" t="40592" r="65802" b="34815"/>
          <a:stretch/>
        </p:blipFill>
        <p:spPr>
          <a:xfrm>
            <a:off x="6928376" y="2564494"/>
            <a:ext cx="1161621" cy="1323013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10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3333" b="63229" l="68194" r="9097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6582" t="43562" r="8080" b="38048"/>
          <a:stretch/>
        </p:blipFill>
        <p:spPr>
          <a:xfrm>
            <a:off x="10289627" y="420414"/>
            <a:ext cx="1303283" cy="1261241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 rotWithShape="1">
          <a:blip r:embed="rId10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3333" b="63229" l="68194" r="9097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6582" t="43562" r="8080" b="38048"/>
          <a:stretch/>
        </p:blipFill>
        <p:spPr>
          <a:xfrm>
            <a:off x="6625702" y="3530912"/>
            <a:ext cx="1197537" cy="1158906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 rotWithShape="1">
          <a:blip r:embed="rId11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1667" b="62500" l="36250" r="6263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5779" t="42020" r="35974" b="37137"/>
          <a:stretch/>
        </p:blipFill>
        <p:spPr>
          <a:xfrm>
            <a:off x="8748412" y="2695518"/>
            <a:ext cx="1452880" cy="1429407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 rotWithShape="1">
          <a:blip r:embed="rId11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1667" b="62500" l="36250" r="6263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5779" t="42020" r="35974" b="37137"/>
          <a:stretch/>
        </p:blipFill>
        <p:spPr>
          <a:xfrm>
            <a:off x="4080808" y="3530912"/>
            <a:ext cx="1270917" cy="1250384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 rotWithShape="1">
          <a:blip r:embed="rId1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8229" b="37396" l="6806" r="3152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127" t="17464" r="68049" b="63072"/>
          <a:stretch/>
        </p:blipFill>
        <p:spPr>
          <a:xfrm>
            <a:off x="8113457" y="4647019"/>
            <a:ext cx="1328243" cy="1334814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 rotWithShape="1">
          <a:blip r:embed="rId1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8229" b="37396" l="6806" r="3152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127" t="17464" r="68049" b="63072"/>
          <a:stretch/>
        </p:blipFill>
        <p:spPr>
          <a:xfrm>
            <a:off x="4655999" y="3348466"/>
            <a:ext cx="1328243" cy="1334814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 rotWithShape="1"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8014" b="37689" l="68806" r="91246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7187" t="17425" r="8319" b="64501"/>
          <a:stretch/>
        </p:blipFill>
        <p:spPr>
          <a:xfrm>
            <a:off x="1203080" y="5045900"/>
            <a:ext cx="1259840" cy="123952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69583" b="89375" l="36944" r="5777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7150" t="68391" r="41393" b="9234"/>
          <a:stretch/>
        </p:blipFill>
        <p:spPr>
          <a:xfrm>
            <a:off x="5812784" y="3252565"/>
            <a:ext cx="1103587" cy="1534511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 rotWithShape="1"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8014" b="37689" l="68806" r="91246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7187" t="17425" r="8319" b="64501"/>
          <a:stretch/>
        </p:blipFill>
        <p:spPr>
          <a:xfrm>
            <a:off x="5912490" y="2510538"/>
            <a:ext cx="1259840" cy="1239520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 rotWithShape="1">
          <a:blip r:embed="rId1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170" t="5176" r="31908" b="67686"/>
          <a:stretch/>
        </p:blipFill>
        <p:spPr>
          <a:xfrm>
            <a:off x="5120082" y="5542546"/>
            <a:ext cx="1612477" cy="1218159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 rotWithShape="1"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22" t="35738" r="66131" b="36968"/>
          <a:stretch/>
        </p:blipFill>
        <p:spPr>
          <a:xfrm>
            <a:off x="855446" y="1061713"/>
            <a:ext cx="1324653" cy="1219522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51" t="1046" r="68981" b="67268"/>
          <a:stretch/>
        </p:blipFill>
        <p:spPr>
          <a:xfrm>
            <a:off x="10530550" y="2040115"/>
            <a:ext cx="1157554" cy="1434515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 rotWithShape="1">
          <a:blip r:embed="rId1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426" t="32627" r="3516" b="35529"/>
          <a:stretch/>
        </p:blipFill>
        <p:spPr>
          <a:xfrm>
            <a:off x="10331596" y="4948059"/>
            <a:ext cx="1039285" cy="14352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9894915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" dur="3000" tmFilter="0, 0; .2, .5; .8, .5; 1, 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3" dur="1500" autoRev="1" fill="hold"/>
                                        <p:tgtEl>
                                          <p:spTgt spid="2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64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5" fill="hold">
                      <p:stCondLst>
                        <p:cond delay="0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" dur="3000" tmFilter="0, 0; .2, .5; .8, .5; 1, 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9" dur="1500" autoRev="1" fill="hold"/>
                                        <p:tgtEl>
                                          <p:spTgt spid="2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70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1" fill="hold">
                      <p:stCondLst>
                        <p:cond delay="0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3000" tmFilter="0, 0; .2, .5; .8, .5; 1, 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5" dur="1500" autoRev="1" fill="hold"/>
                                        <p:tgtEl>
                                          <p:spTgt spid="2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76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7" fill="hold">
                      <p:stCondLst>
                        <p:cond delay="0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0" dur="3000" tmFilter="0, 0; .2, .5; .8, .5; 1, 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1" dur="1500" autoRev="1" fill="hold"/>
                                        <p:tgtEl>
                                          <p:spTgt spid="2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1986" y="882277"/>
            <a:ext cx="7044466" cy="48782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001324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12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12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1200" fill="hold">
                                          <p:stCondLst>
                                            <p:cond delay="3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1200" fill="hold">
                                          <p:stCondLst>
                                            <p:cond delay="4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125</TotalTime>
  <Words>37</Words>
  <Application>Microsoft Office PowerPoint</Application>
  <PresentationFormat>Широкоэкранный</PresentationFormat>
  <Paragraphs>4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14</cp:revision>
  <dcterms:created xsi:type="dcterms:W3CDTF">2017-12-24T20:05:34Z</dcterms:created>
  <dcterms:modified xsi:type="dcterms:W3CDTF">2017-12-26T19:22:12Z</dcterms:modified>
</cp:coreProperties>
</file>