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3" r:id="rId4"/>
    <p:sldId id="261" r:id="rId5"/>
    <p:sldId id="262" r:id="rId6"/>
    <p:sldId id="264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otorika.ru/osnovy-fotografii/chto_takoe_boke_v_fotografii.html" TargetMode="External"/><Relationship Id="rId2" Type="http://schemas.openxmlformats.org/officeDocument/2006/relationships/hyperlink" Target="http://fotorika.ru/osnovy-fotografii/pravilo_tretey_v_kompozicii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otorika.ru/osnovy-fotografii/kontrovoj_svet_v_fotografii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656183"/>
          </a:xfrm>
        </p:spPr>
        <p:txBody>
          <a:bodyPr/>
          <a:lstStyle/>
          <a:p>
            <a:r>
              <a:rPr lang="ru-RU" dirty="0" smtClean="0"/>
              <a:t>Искусство пейзажной и интерьерной съемки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7397502" cy="40410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348880"/>
            <a:ext cx="4269110" cy="432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348880"/>
            <a:ext cx="4170040" cy="406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241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Пейзажная фотосъемка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Open Sans"/>
              </a:rPr>
              <a:t>ФОТОПЕЙЗАЖ 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— это фотографический снимок общего вида местности, передающий глубину, пространство и перспективу, а также включающий в себя различные детали и объекты этой местности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.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Open Sans"/>
              </a:rPr>
              <a:t>Основная цель пейзажа — передать на изображении ПРИРОДУ. Однако, это не всё.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r>
              <a:rPr lang="ru-RU" dirty="0">
                <a:solidFill>
                  <a:srgbClr val="000000"/>
                </a:solidFill>
                <a:latin typeface="PT Sans"/>
              </a:rPr>
              <a:t>Взаимосвязь между фотоискусством и жизнью породило новое направление – </a:t>
            </a:r>
            <a:r>
              <a:rPr lang="ru-RU" dirty="0">
                <a:solidFill>
                  <a:schemeClr val="tx2"/>
                </a:solidFill>
                <a:latin typeface="PT Sans"/>
              </a:rPr>
              <a:t>городской пейзаж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, в котором доминантой становиться не природа, а детище общества – город с его многочисленными улицами, объектами архитектуры, площадями, а также нескончаемым потоком автомобилей и пешеходов.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Городской и классический пейзаж увлекает даже самых скупых фотографов! И этому есть объяснение: снимая в этом жанре можно получить отличные кадры, не используя дорогостоящей техники.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484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80920" cy="5832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713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пейзажной фотосъемки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32500" lnSpcReduction="20000"/>
          </a:bodyPr>
          <a:lstStyle/>
          <a:p>
            <a:pPr>
              <a:buFont typeface="Arial"/>
              <a:buChar char="•"/>
            </a:pPr>
            <a:r>
              <a:rPr lang="ru-RU" dirty="0" smtClean="0">
                <a:solidFill>
                  <a:srgbClr val="575757"/>
                </a:solidFill>
                <a:latin typeface="Roboto Condensed"/>
              </a:rPr>
              <a:t>(Широкоугольный объектив) Широкий </a:t>
            </a:r>
            <a:r>
              <a:rPr lang="ru-RU" dirty="0">
                <a:solidFill>
                  <a:srgbClr val="575757"/>
                </a:solidFill>
                <a:latin typeface="Roboto Condensed"/>
              </a:rPr>
              <a:t>угол в фотографии это один из превосходных способов сделать великолепный кадр. Конечно, мы, прежде всего, имеем в виду пейзаж. Широкоугольные объективы позволяют охватить значительную часть пейзажа, в кадр попадает и передний план и дальний. Можно одновременно показать и красоту неба и гладь озера и цветы на переднем плане; дерево с ветвями, словно рамкой, окружит важные детали вдалеке. Все это позволяют сделать объективы с широким углом. В случае склеивания нескольких таких кадров, мы получаем еще большую перспективу – настоящий панорамный вид. Такой снимок позволяет зрителю погрузится в реальность пейзажа.</a:t>
            </a:r>
            <a:endParaRPr lang="ru-RU" b="1" dirty="0" smtClean="0">
              <a:solidFill>
                <a:srgbClr val="000000"/>
              </a:solidFill>
              <a:latin typeface="PT Sans"/>
            </a:endParaRPr>
          </a:p>
          <a:p>
            <a:pPr>
              <a:buFont typeface="Arial"/>
              <a:buChar char="•"/>
            </a:pPr>
            <a:r>
              <a:rPr lang="ru-RU" b="1" dirty="0" smtClean="0">
                <a:solidFill>
                  <a:srgbClr val="000000"/>
                </a:solidFill>
                <a:latin typeface="PT Sans"/>
              </a:rPr>
              <a:t>Наличие </a:t>
            </a:r>
            <a:r>
              <a:rPr lang="ru-RU" b="1" dirty="0">
                <a:solidFill>
                  <a:srgbClr val="000000"/>
                </a:solidFill>
                <a:latin typeface="PT Sans"/>
              </a:rPr>
              <a:t>смысла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. Для любого фото важно наличие смыслового центра композиции, чтобы, как говориться, глазу было за что зацепиться. Центром внимания может служить что угодно: интересной формы строение, дерево, гора, корабль посреди 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моря 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и т.д.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PT Sans"/>
              </a:rPr>
              <a:t>Правило третей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 в общей композиции кадра. Расположение смыслового центра относительно всех элементов и деталей снимка также важно, как наличие резкости.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Эталонное </a:t>
            </a:r>
            <a:r>
              <a:rPr lang="ru-RU" u="sng" dirty="0">
                <a:solidFill>
                  <a:srgbClr val="6E8C00"/>
                </a:solidFill>
                <a:latin typeface="PT Sans"/>
                <a:hlinkClick r:id="rId2"/>
              </a:rPr>
              <a:t>правило третей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 гласит: фото выглядит наиболее выигрышно, когда фотографируемые предметы, условно разделены линиями, которые делят изображение на три части, как вдоль, так и поперек.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PT Sans"/>
              </a:rPr>
              <a:t>Продуманный передний план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. Располагайте смысловые центры на фронтальной части фото, оставляя «воздушное пространство» спереди, таким образом удастся создать эффект легкости и передать глубину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.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PT Sans"/>
              </a:rPr>
              <a:t>Доминирующий элемент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. Секрет удачной природной фотографии раскрыт – на снимке должно доминировать либо небо, либо передний план.</a:t>
            </a:r>
          </a:p>
          <a:p>
            <a:pPr>
              <a:buFont typeface="Arial"/>
              <a:buChar char="•"/>
            </a:pPr>
            <a:r>
              <a:rPr lang="ru-RU" b="1" dirty="0">
                <a:solidFill>
                  <a:srgbClr val="000000"/>
                </a:solidFill>
                <a:latin typeface="PT Sans"/>
              </a:rPr>
              <a:t>Линии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. Существует бескрайнее множество способов отразить красоту природы в полном объеме. Один из них – прием включения активных линий в композицию. С помощью линий можно перенаправлять взгляд зрителя с одной смысловой точки фота в другую, создавая при этом некую замкнутость пространства.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Линии не только создают узоры на фото, но и добавляют объем. Это касается и линии горизонта, за которой постоянно нужен глаз да глаз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.</a:t>
            </a:r>
            <a:endParaRPr lang="ru-RU" dirty="0">
              <a:solidFill>
                <a:srgbClr val="000000"/>
              </a:solidFill>
              <a:latin typeface="PT Sans"/>
            </a:endParaRP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В пасмурную погоду, в плане световых эффектов, снимать одно удовольствие: град, дождь со снегом и гроза могут 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наполнить 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зловещим, таинственным настроением любой пейзаж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Справедливо считать, что съемку лучше проводить в утренние или вечерние часы, когда солнце «работает» в пол силы за счет возникновения определенных трудностей в виде плотного тумана </a:t>
            </a:r>
            <a:r>
              <a:rPr lang="ru-RU" dirty="0" err="1" smtClean="0">
                <a:solidFill>
                  <a:srgbClr val="000000"/>
                </a:solidFill>
                <a:latin typeface="PT Sans"/>
              </a:rPr>
              <a:t>ил</a:t>
            </a:r>
            <a:r>
              <a:rPr lang="ru-RU" dirty="0" err="1">
                <a:solidFill>
                  <a:srgbClr val="000000"/>
                </a:solidFill>
                <a:latin typeface="PT Sans"/>
              </a:rPr>
              <a:t>Таким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 образом создается очень мягкий рассеянный свет, придающий снимкам легкость и особый сонный вид.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Лес, затянутый туманом будет выглядеть куда таинственней и привлекательней, нежели в солнечный день.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Хотя если съемка происходит в летний или осенний период, свет пробивающий сквозь листву может создать интересный </a:t>
            </a:r>
            <a:r>
              <a:rPr lang="ru-RU" u="sng" dirty="0">
                <a:solidFill>
                  <a:srgbClr val="6E8C00"/>
                </a:solidFill>
                <a:latin typeface="PT Sans"/>
                <a:hlinkClick r:id="rId3"/>
              </a:rPr>
              <a:t>эффект боке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, на открытой диафрагме.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Во время заката же, используя </a:t>
            </a:r>
            <a:r>
              <a:rPr lang="ru-RU" u="sng" dirty="0" err="1">
                <a:solidFill>
                  <a:srgbClr val="6E8C00"/>
                </a:solidFill>
                <a:latin typeface="PT Sans"/>
                <a:hlinkClick r:id="rId4"/>
              </a:rPr>
              <a:t>контровый</a:t>
            </a:r>
            <a:r>
              <a:rPr lang="ru-RU" u="sng" dirty="0">
                <a:solidFill>
                  <a:srgbClr val="6E8C00"/>
                </a:solidFill>
                <a:latin typeface="PT Sans"/>
                <a:hlinkClick r:id="rId4"/>
              </a:rPr>
              <a:t> свет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, можно сфотографировать не менее интересные пейзажи, особенно если передний план будет немного подсвечен сзади.</a:t>
            </a:r>
          </a:p>
          <a:p>
            <a:r>
              <a:rPr lang="ru-RU" dirty="0" smtClean="0">
                <a:solidFill>
                  <a:srgbClr val="000000"/>
                </a:solidFill>
                <a:latin typeface="PT Sans"/>
              </a:rPr>
              <a:t>и 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сгущенных облаков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PT Sans"/>
              </a:rPr>
              <a:t>Ночная съемка в техническом плане, самая сложная. Снимать природу в полном естестве бессмысленно из-за отсутствия света. Поэтому нужно идти туда, где есть искусственные источники света – город.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5749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352928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60543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3960440" cy="59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4104456" cy="592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4208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Интерьерная съемка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rgbClr val="212121"/>
                </a:solidFill>
                <a:latin typeface="arial"/>
              </a:rPr>
              <a:t>Интерьерная съемка </a:t>
            </a:r>
            <a:r>
              <a:rPr lang="ru-RU" dirty="0" smtClean="0">
                <a:solidFill>
                  <a:srgbClr val="212121"/>
                </a:solidFill>
                <a:latin typeface="arial"/>
              </a:rPr>
              <a:t>подразумевает </a:t>
            </a:r>
            <a:r>
              <a:rPr lang="ru-RU" dirty="0">
                <a:solidFill>
                  <a:srgbClr val="212121"/>
                </a:solidFill>
                <a:latin typeface="arial"/>
              </a:rPr>
              <a:t>фотографирование небольшой части комнаты, залы, кухни и т.п</a:t>
            </a:r>
            <a:r>
              <a:rPr lang="ru-RU" dirty="0" smtClean="0">
                <a:solidFill>
                  <a:srgbClr val="212121"/>
                </a:solidFill>
                <a:latin typeface="arial"/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Освещение-это ключевой момент!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И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грает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одну из самых важных ролей при работе со съемкой интерьера! Открытый свет из окна - это оптимальный вариант. При этом не забывайте про отражения в зеркалах, материалах, стеклах - на фотографии не должно быть бликов: ни на стенах, ни на полу, вообще нигде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Если такого источника нет, то создайте искусственный свет, но не забывайте про то, что он не должен быть сильно ярким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!</a:t>
            </a:r>
          </a:p>
          <a:p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>
              <a:buFont typeface="Arial"/>
              <a:buChar char="•"/>
            </a:pPr>
            <a:r>
              <a:rPr lang="ru-RU" dirty="0">
                <a:solidFill>
                  <a:srgbClr val="212121"/>
                </a:solidFill>
                <a:latin typeface="arial"/>
              </a:rPr>
              <a:t>Фотографируйте углы!</a:t>
            </a:r>
          </a:p>
          <a:p>
            <a:r>
              <a:rPr lang="ru-RU" dirty="0">
                <a:solidFill>
                  <a:srgbClr val="212121"/>
                </a:solidFill>
                <a:latin typeface="arial"/>
              </a:rPr>
              <a:t>Почему именно углы. Угол создает иллюзию пространства, перспективы. Комната визуально расширяется. Визуально расширяет комнату также белый цвет. А также зеркала, но вот с зеркалами надо </a:t>
            </a:r>
            <a:r>
              <a:rPr lang="ru-RU" dirty="0" smtClean="0">
                <a:solidFill>
                  <a:srgbClr val="212121"/>
                </a:solidFill>
                <a:latin typeface="arial"/>
              </a:rPr>
              <a:t>быть </a:t>
            </a:r>
            <a:r>
              <a:rPr lang="ru-RU" dirty="0">
                <a:solidFill>
                  <a:srgbClr val="212121"/>
                </a:solidFill>
                <a:latin typeface="arial"/>
              </a:rPr>
              <a:t>поаккуратнее. Если широкое зеркало, то тогда его можно использовать в съемке - комната будет казаться в два раза больше. А вот если зеркало узкое или с изломами, то оставьте эту затею.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141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dirty="0">
                <a:solidFill>
                  <a:srgbClr val="212121"/>
                </a:solidFill>
                <a:latin typeface="arial"/>
                <a:ea typeface="+mn-ea"/>
                <a:cs typeface="+mn-cs"/>
              </a:rPr>
              <a:t>Чувство такта!</a:t>
            </a:r>
            <a:r>
              <a:rPr lang="ru-RU" sz="3200" dirty="0">
                <a:solidFill>
                  <a:srgbClr val="212121"/>
                </a:solidFill>
                <a:latin typeface="arial"/>
                <a:ea typeface="+mn-ea"/>
                <a:cs typeface="+mn-cs"/>
              </a:rPr>
              <a:t/>
            </a:r>
            <a:br>
              <a:rPr lang="ru-RU" sz="3200" dirty="0">
                <a:solidFill>
                  <a:srgbClr val="212121"/>
                </a:solidFill>
                <a:latin typeface="arial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212121"/>
                </a:solidFill>
                <a:latin typeface="arial"/>
              </a:rPr>
              <a:t>Очень </a:t>
            </a:r>
            <a:r>
              <a:rPr lang="ru-RU" dirty="0">
                <a:solidFill>
                  <a:srgbClr val="212121"/>
                </a:solidFill>
                <a:latin typeface="arial"/>
              </a:rPr>
              <a:t>важно обращать внимание на стиль, на дизайн интерьера. Детали- очень важны для такой фотографии. Фотография на сайт , в журнал, для агента, для клиента- не важно. Один тапочек может все испортить! А вот продуманная композиция не портила пока фотографий!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025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Arial"/>
              <a:buChar char="•"/>
            </a:pPr>
            <a:r>
              <a:rPr lang="ru-RU" dirty="0">
                <a:solidFill>
                  <a:srgbClr val="212121"/>
                </a:solidFill>
                <a:latin typeface="arial"/>
              </a:rPr>
              <a:t>Работайте дизайнером!</a:t>
            </a:r>
            <a:br>
              <a:rPr lang="ru-RU" dirty="0">
                <a:solidFill>
                  <a:srgbClr val="212121"/>
                </a:solidFill>
                <a:latin typeface="ari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212121"/>
                </a:solidFill>
                <a:latin typeface="arial"/>
              </a:rPr>
              <a:t>Многие боятся передвигать мебель, убирать картины со </a:t>
            </a:r>
            <a:r>
              <a:rPr lang="ru-RU" smtClean="0">
                <a:solidFill>
                  <a:srgbClr val="212121"/>
                </a:solidFill>
                <a:latin typeface="arial"/>
              </a:rPr>
              <a:t>стен. Зря</a:t>
            </a:r>
            <a:r>
              <a:rPr lang="ru-RU" dirty="0">
                <a:solidFill>
                  <a:srgbClr val="212121"/>
                </a:solidFill>
                <a:latin typeface="arial"/>
              </a:rPr>
              <a:t>. Фотографирование интерьера - это что хочет увидеть ваш заказчик</a:t>
            </a:r>
            <a:r>
              <a:rPr lang="ru-RU" dirty="0" smtClean="0">
                <a:solidFill>
                  <a:srgbClr val="212121"/>
                </a:solidFill>
                <a:latin typeface="arial"/>
              </a:rPr>
              <a:t>. А </a:t>
            </a:r>
            <a:r>
              <a:rPr lang="ru-RU" dirty="0">
                <a:solidFill>
                  <a:srgbClr val="212121"/>
                </a:solidFill>
                <a:latin typeface="arial"/>
              </a:rPr>
              <a:t>хочет он увидеть не то</a:t>
            </a:r>
            <a:r>
              <a:rPr lang="ru-RU" dirty="0" smtClean="0">
                <a:solidFill>
                  <a:srgbClr val="212121"/>
                </a:solidFill>
                <a:latin typeface="arial"/>
              </a:rPr>
              <a:t>, что </a:t>
            </a:r>
            <a:r>
              <a:rPr lang="ru-RU" dirty="0">
                <a:solidFill>
                  <a:srgbClr val="212121"/>
                </a:solidFill>
                <a:latin typeface="arial"/>
              </a:rPr>
              <a:t>есть на самом деле, а то, что понравится другим!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7517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348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Искусство пейзажной и интерьерной съемки</vt:lpstr>
      <vt:lpstr>Пейзажная фотосъемка</vt:lpstr>
      <vt:lpstr>Презентация PowerPoint</vt:lpstr>
      <vt:lpstr>Правила пейзажной фотосъемки</vt:lpstr>
      <vt:lpstr>Презентация PowerPoint</vt:lpstr>
      <vt:lpstr>Презентация PowerPoint</vt:lpstr>
      <vt:lpstr>Интерьерная съемка</vt:lpstr>
      <vt:lpstr>Чувство такта! </vt:lpstr>
      <vt:lpstr>Работайте дизайнером!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фотопейзажа и интерьерной съемки</dc:title>
  <dc:creator>Раяна</dc:creator>
  <cp:lastModifiedBy>user</cp:lastModifiedBy>
  <cp:revision>31</cp:revision>
  <dcterms:created xsi:type="dcterms:W3CDTF">2017-12-03T18:34:14Z</dcterms:created>
  <dcterms:modified xsi:type="dcterms:W3CDTF">2017-12-04T04:25:07Z</dcterms:modified>
</cp:coreProperties>
</file>