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8" autoAdjust="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811208" cy="27363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«Космические влияния на организм человека»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725144"/>
            <a:ext cx="7772400" cy="914400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4962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2952328"/>
          </a:xfrm>
        </p:spPr>
        <p:txBody>
          <a:bodyPr>
            <a:normAutofit fontScale="90000"/>
          </a:bodyPr>
          <a:lstStyle/>
          <a:p>
            <a:r>
              <a:rPr lang="ru-RU" dirty="0"/>
              <a:t> Для поддержания нормальной жизнедеятельности организма необходимы космические </a:t>
            </a:r>
            <a:r>
              <a:rPr lang="ru-RU" dirty="0" smtClean="0"/>
              <a:t>влияния!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140968"/>
            <a:ext cx="8219256" cy="26106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Если ограничить доступ внешней энергии естественного происхождения, то в живом организме произойдут серьёзные нарушения на молекулярном, клеточном , тканевом и других уровнях.</a:t>
            </a:r>
          </a:p>
          <a:p>
            <a:r>
              <a:rPr lang="ru-RU" dirty="0" smtClean="0"/>
              <a:t>Если увеличить длительность и интенсивность воздействия внешней энергии, то организм реагирует развитием патологических состояний.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2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632848" cy="2448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Влияние Солнца на живые организмы. Солнце- самый мощный источник различных форм энергии, оказывающих влияние на Землю.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3356992"/>
            <a:ext cx="7931224" cy="22322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Инфракрасные лучи(60% общей радиации Солнца);</a:t>
            </a:r>
          </a:p>
          <a:p>
            <a:r>
              <a:rPr lang="ru-RU" dirty="0" smtClean="0"/>
              <a:t>Ультрафиолетовые лучи (менее 0,5 % солнечной радиации);</a:t>
            </a:r>
          </a:p>
          <a:p>
            <a:r>
              <a:rPr lang="ru-RU" dirty="0" smtClean="0"/>
              <a:t>Видимые лучи Солнца (40% радиации Солнца).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13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67856" cy="720080"/>
          </a:xfrm>
        </p:spPr>
        <p:txBody>
          <a:bodyPr/>
          <a:lstStyle/>
          <a:p>
            <a:r>
              <a:rPr lang="ru-RU" dirty="0" smtClean="0"/>
              <a:t>Инфракрасные лучи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7776864" cy="525658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Легко проходят сквозь атмосферу Земли;</a:t>
            </a:r>
          </a:p>
          <a:p>
            <a:r>
              <a:rPr lang="ru-RU" dirty="0" smtClean="0"/>
              <a:t>Встречая на своём пути частицы различных веществ, усиливают их вращательное и колебательное движения, создавая тепловой эффект;</a:t>
            </a:r>
          </a:p>
          <a:p>
            <a:r>
              <a:rPr lang="ru-RU" dirty="0" smtClean="0"/>
              <a:t>Легко проникает сквозь одежду и поглощается кожей человека более чем на 50%;</a:t>
            </a:r>
          </a:p>
          <a:p>
            <a:r>
              <a:rPr lang="ru-RU" dirty="0" smtClean="0"/>
              <a:t>Повышают </a:t>
            </a:r>
            <a:r>
              <a:rPr lang="ru-RU" dirty="0" err="1" smtClean="0"/>
              <a:t>биолюминисценцию</a:t>
            </a:r>
            <a:r>
              <a:rPr lang="ru-RU" dirty="0" smtClean="0"/>
              <a:t> (биологическое свечение) в организме, ускоряют биохимические , ферментативные и иммунные реакции;</a:t>
            </a:r>
          </a:p>
          <a:p>
            <a:r>
              <a:rPr lang="ru-RU" dirty="0" smtClean="0"/>
              <a:t> ускоряют рост клеток и регенерацию тканей, усиливают ток крови, увеличивают температуру крови и лимфы;</a:t>
            </a:r>
          </a:p>
          <a:p>
            <a:r>
              <a:rPr lang="ru-RU" dirty="0"/>
              <a:t>п</a:t>
            </a:r>
            <a:r>
              <a:rPr lang="ru-RU" dirty="0" smtClean="0"/>
              <a:t>онижается тонус гладких мышц и скелетной мускулатуры, ослабевает нервное напряжение.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79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895848" cy="792088"/>
          </a:xfrm>
        </p:spPr>
        <p:txBody>
          <a:bodyPr/>
          <a:lstStyle/>
          <a:p>
            <a:r>
              <a:rPr lang="ru-RU" dirty="0" smtClean="0"/>
              <a:t>Ультрафиолетовые лучи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435280" cy="511256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о</a:t>
            </a:r>
            <a:r>
              <a:rPr lang="ru-RU" dirty="0" smtClean="0"/>
              <a:t>бладают бактерицидным действием: под влияние прямых солнечных лучей погибают микробы;</a:t>
            </a:r>
          </a:p>
          <a:p>
            <a:r>
              <a:rPr lang="ru-RU" dirty="0"/>
              <a:t>п</a:t>
            </a:r>
            <a:r>
              <a:rPr lang="ru-RU" dirty="0" smtClean="0"/>
              <a:t>опадая на кожу человека, ультрафиолетовое излучение способствует загару, что связано с образованием пигмента меланина, пигментация защищает кожу от излишней радиации;</a:t>
            </a:r>
          </a:p>
          <a:p>
            <a:r>
              <a:rPr lang="ru-RU" dirty="0"/>
              <a:t>п</a:t>
            </a:r>
            <a:r>
              <a:rPr lang="ru-RU" dirty="0" smtClean="0"/>
              <a:t>ри длительном воздействии  появляются ожоги кожи, могут возникнуть опухоли кожи и внутренних органов;</a:t>
            </a:r>
          </a:p>
          <a:p>
            <a:r>
              <a:rPr lang="ru-RU" dirty="0"/>
              <a:t>с</a:t>
            </a:r>
            <a:r>
              <a:rPr lang="ru-RU" dirty="0" smtClean="0"/>
              <a:t>пособствуют выработке в коже витамина </a:t>
            </a:r>
            <a:r>
              <a:rPr lang="en-US" dirty="0" smtClean="0"/>
              <a:t>D</a:t>
            </a:r>
            <a:r>
              <a:rPr lang="ru-RU" dirty="0" smtClean="0"/>
              <a:t>, участвующего в обмене фосфора и кальция (Витамины группы  </a:t>
            </a:r>
            <a:r>
              <a:rPr lang="en-US" dirty="0" smtClean="0"/>
              <a:t>D</a:t>
            </a:r>
            <a:r>
              <a:rPr lang="ru-RU" dirty="0" smtClean="0"/>
              <a:t> необходимы для придания плотности костям и для нормальной деятельности нервной и мышечной систем);</a:t>
            </a:r>
          </a:p>
          <a:p>
            <a:r>
              <a:rPr lang="ru-RU" dirty="0"/>
              <a:t>у</a:t>
            </a:r>
            <a:r>
              <a:rPr lang="ru-RU" dirty="0" smtClean="0"/>
              <a:t>меренное ультрафиолетовое облучение повышает иммунные свойства кожи и крови, стимулирует органы кроветворения;</a:t>
            </a:r>
          </a:p>
          <a:p>
            <a:r>
              <a:rPr lang="ru-RU" dirty="0"/>
              <a:t>а</a:t>
            </a:r>
            <a:r>
              <a:rPr lang="ru-RU" dirty="0" smtClean="0"/>
              <a:t>ктивизирует функции вегетативной нервной системы и желёз внутренней секреции;</a:t>
            </a:r>
          </a:p>
          <a:p>
            <a:r>
              <a:rPr lang="ru-RU" dirty="0"/>
              <a:t>в</a:t>
            </a:r>
            <a:r>
              <a:rPr lang="ru-RU" dirty="0" smtClean="0"/>
              <a:t> малых дозах оказывает возбуждающий эффект, а в больших угнетающий эффект на процессы, происходящие в коре головного мозга.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72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55888" cy="792088"/>
          </a:xfrm>
        </p:spPr>
        <p:txBody>
          <a:bodyPr/>
          <a:lstStyle/>
          <a:p>
            <a:r>
              <a:rPr lang="ru-RU" dirty="0" smtClean="0"/>
              <a:t>Видимые лучи Солнца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7776864" cy="46085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Биологическое значение для человека состоит в возможности зрительных восприятий(роль зрительного восприятия сложно переоценить: до 85% всей информации об окружающей среде мы получаем с помощью зрения);</a:t>
            </a:r>
          </a:p>
          <a:p>
            <a:r>
              <a:rPr lang="ru-RU" dirty="0"/>
              <a:t>з</a:t>
            </a:r>
            <a:r>
              <a:rPr lang="ru-RU" dirty="0" smtClean="0"/>
              <a:t>рительная информация обеспечивает не только ориентацию в пространстве, но и оказывает влияние на функции мозга;</a:t>
            </a:r>
          </a:p>
          <a:p>
            <a:r>
              <a:rPr lang="ru-RU" dirty="0"/>
              <a:t>с</a:t>
            </a:r>
            <a:r>
              <a:rPr lang="ru-RU" dirty="0" smtClean="0"/>
              <a:t>ветовые лучи проникают в тело на глубину 5 см, стимулируют биохимические процессы, увеличивают иммунную реактивность;</a:t>
            </a:r>
          </a:p>
          <a:p>
            <a:r>
              <a:rPr lang="ru-RU" dirty="0"/>
              <a:t>п</a:t>
            </a:r>
            <a:r>
              <a:rPr lang="ru-RU" dirty="0" smtClean="0"/>
              <a:t>овышается возбудимость коры головного мозга, деятельность желёз внутренней секреции, обмен веществ;</a:t>
            </a:r>
          </a:p>
          <a:p>
            <a:r>
              <a:rPr lang="ru-RU" dirty="0"/>
              <a:t>р</a:t>
            </a:r>
            <a:r>
              <a:rPr lang="ru-RU" dirty="0" smtClean="0"/>
              <a:t>азные цвета видимого спектра(красный, оранжевый, жёлтый, зелёный, голубой, синий, фиолетовый) оказывают различное влияние на нервно- психические процессы;</a:t>
            </a:r>
          </a:p>
          <a:p>
            <a:r>
              <a:rPr lang="ru-RU" dirty="0"/>
              <a:t>п</a:t>
            </a:r>
            <a:r>
              <a:rPr lang="ru-RU" dirty="0" smtClean="0"/>
              <a:t>ериодическое изменение естественной освещённости  способствует чередованию активной деятельности живых организмов и восстановительных процессов.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19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Влияние Луны на живые организмы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111872" cy="374441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</a:t>
            </a:r>
            <a:r>
              <a:rPr lang="ru-RU" dirty="0" smtClean="0"/>
              <a:t>уществует зависимость между лунными ритмами и женским половым ритмом;</a:t>
            </a:r>
          </a:p>
          <a:p>
            <a:r>
              <a:rPr lang="ru-RU" dirty="0"/>
              <a:t>л</a:t>
            </a:r>
            <a:r>
              <a:rPr lang="ru-RU" dirty="0" smtClean="0"/>
              <a:t>унный свет действует на нервно-психическую сферу человека: для тех, кто склонен к перевозбуждению, чья психика нестабильна полнолуние может оказаться трудным кризисным периодом);</a:t>
            </a:r>
          </a:p>
          <a:p>
            <a:r>
              <a:rPr lang="ru-RU" dirty="0"/>
              <a:t>л</a:t>
            </a:r>
            <a:r>
              <a:rPr lang="ru-RU" dirty="0" smtClean="0"/>
              <a:t>юдям, страдающим бессонницей, в полнолуние трудно заснуть;</a:t>
            </a:r>
          </a:p>
          <a:p>
            <a:r>
              <a:rPr lang="ru-RU" dirty="0"/>
              <a:t>е</a:t>
            </a:r>
            <a:r>
              <a:rPr lang="ru-RU" dirty="0" smtClean="0"/>
              <a:t>сть данные, согласно которым в периоды полнолуний происходит больше убийств, проявлений агрессивности, неуравновешенности;</a:t>
            </a:r>
          </a:p>
          <a:p>
            <a:r>
              <a:rPr lang="ru-RU" dirty="0"/>
              <a:t>п</a:t>
            </a:r>
            <a:r>
              <a:rPr lang="ru-RU" dirty="0" smtClean="0"/>
              <a:t>озитивные эффекты: в период полнолуния резко повышается творческая активность, обостряется эмоциональная чувствительность.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52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27896" cy="792088"/>
          </a:xfrm>
        </p:spPr>
        <p:txBody>
          <a:bodyPr/>
          <a:lstStyle/>
          <a:p>
            <a:r>
              <a:rPr lang="ru-RU" dirty="0" smtClean="0"/>
              <a:t>Магнитное поле Земли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136904" cy="51845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Влияет на собственные магнитные  поля, которыми обладают живые организмы(собственные магнитные поля возникают благодаря электрической активности клеточных мембран нервной и мышечной ткани, у человека скопление магнетита органического происхождения находится в надпочечниках и в коре головного мозга );</a:t>
            </a:r>
          </a:p>
          <a:p>
            <a:r>
              <a:rPr lang="ru-RU" dirty="0"/>
              <a:t>в</a:t>
            </a:r>
            <a:r>
              <a:rPr lang="ru-RU" dirty="0" smtClean="0"/>
              <a:t>лияет на центральную нервную систему, эндокринную систему, кровообращение, систему крови;</a:t>
            </a:r>
          </a:p>
          <a:p>
            <a:r>
              <a:rPr lang="ru-RU" dirty="0"/>
              <a:t>и</a:t>
            </a:r>
            <a:r>
              <a:rPr lang="ru-RU" dirty="0" smtClean="0"/>
              <a:t>зменяется метаболизм;</a:t>
            </a:r>
          </a:p>
          <a:p>
            <a:r>
              <a:rPr lang="ru-RU" dirty="0"/>
              <a:t>э</a:t>
            </a:r>
            <a:r>
              <a:rPr lang="ru-RU" dirty="0" smtClean="0"/>
              <a:t>лектромагнитные поля влияют на высшие функции мозга, вызывают нарушение адаптивного поведения;</a:t>
            </a:r>
          </a:p>
          <a:p>
            <a:r>
              <a:rPr lang="ru-RU" dirty="0"/>
              <a:t>с</a:t>
            </a:r>
            <a:r>
              <a:rPr lang="ru-RU" dirty="0" smtClean="0"/>
              <a:t>традают механизмы памяти;</a:t>
            </a:r>
          </a:p>
          <a:p>
            <a:r>
              <a:rPr lang="ru-RU" dirty="0"/>
              <a:t>и</a:t>
            </a:r>
            <a:r>
              <a:rPr lang="ru-RU" dirty="0" smtClean="0"/>
              <a:t>зменяется восприятие времени, объём и интенсивность внимания;</a:t>
            </a:r>
          </a:p>
          <a:p>
            <a:r>
              <a:rPr lang="ru-RU" dirty="0"/>
              <a:t>г</a:t>
            </a:r>
            <a:r>
              <a:rPr lang="ru-RU" dirty="0" smtClean="0"/>
              <a:t>еомагнитные возмущения влияют на работу головного мозга спящего человека и уменьшают продолжительность сна.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14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039864" cy="2808312"/>
          </a:xfrm>
        </p:spPr>
        <p:txBody>
          <a:bodyPr>
            <a:normAutofit fontScale="90000"/>
          </a:bodyPr>
          <a:lstStyle/>
          <a:p>
            <a:r>
              <a:rPr lang="ru-RU" dirty="0"/>
              <a:t>Для поддержания нормальной жизнедеятельности организма необходимы космические влияния!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5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254</TotalTime>
  <Words>621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  «Космические влияния на организм человека»</vt:lpstr>
      <vt:lpstr> Для поддержания нормальной жизнедеятельности организма необходимы космические влияния! </vt:lpstr>
      <vt:lpstr>Влияние Солнца на живые организмы. Солнце- самый мощный источник различных форм энергии, оказывающих влияние на Землю.</vt:lpstr>
      <vt:lpstr>Инфракрасные лучи</vt:lpstr>
      <vt:lpstr>Ультрафиолетовые лучи</vt:lpstr>
      <vt:lpstr>Видимые лучи Солнца</vt:lpstr>
      <vt:lpstr>Влияние Луны на живые организмы</vt:lpstr>
      <vt:lpstr>Магнитное поле Земли</vt:lpstr>
      <vt:lpstr>Для поддержания нормальной жизнедеятельности организма необходимы космические влияния!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Космические влияния на организм человека</dc:title>
  <dc:creator>user</dc:creator>
  <cp:lastModifiedBy>user</cp:lastModifiedBy>
  <cp:revision>25</cp:revision>
  <dcterms:created xsi:type="dcterms:W3CDTF">2015-02-05T10:36:40Z</dcterms:created>
  <dcterms:modified xsi:type="dcterms:W3CDTF">2017-12-26T20:32:59Z</dcterms:modified>
</cp:coreProperties>
</file>