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8152"/>
    <a:srgbClr val="B50F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EC0A529-C5A9-4EF9-A053-A375CBD6EB10}" type="datetimeFigureOut">
              <a:rPr lang="ru-RU" smtClean="0"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9EA68B-3F82-4BFD-9283-F715183E4B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Tatarskaya_narodnaya_pesnya_-_KUKMARA%2521_mp3davalka.com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857233"/>
            <a:ext cx="6743720" cy="2743218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Кукмара</a:t>
            </a:r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 </a:t>
            </a:r>
            <a:r>
              <a:rPr lang="ru-RU" sz="4800" dirty="0" err="1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шәһәренә сәяхәткә  чыгабыз</a:t>
            </a:r>
            <a:endParaRPr lang="ru-RU" sz="4800" dirty="0">
              <a:solidFill>
                <a:schemeClr val="accent3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Рисунок 3" descr="7421_html_m43ed28e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214290"/>
            <a:ext cx="1690999" cy="2106961"/>
          </a:xfrm>
          <a:prstGeom prst="rect">
            <a:avLst/>
          </a:prstGeom>
        </p:spPr>
      </p:pic>
      <p:pic>
        <p:nvPicPr>
          <p:cNvPr id="5" name="Tatarskaya_narodnaya_pesnya_-_KUKMARA%21_mp3davalka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572396" y="3786190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0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b="1" dirty="0" smtClean="0">
                <a:solidFill>
                  <a:srgbClr val="00B0F0"/>
                </a:solidFill>
                <a:latin typeface="Gungsuh" pitchFamily="18" charset="-127"/>
                <a:ea typeface="Gungsuh" pitchFamily="18" charset="-127"/>
              </a:rPr>
              <a:t>Бу Кукмара вокзалы</a:t>
            </a:r>
            <a:endParaRPr lang="ru-RU" sz="4400" b="1" dirty="0">
              <a:solidFill>
                <a:srgbClr val="00B0F0"/>
              </a:solidFill>
              <a:latin typeface="Gungsuh" pitchFamily="18" charset="-127"/>
              <a:ea typeface="Gungsuh" pitchFamily="18" charset="-127"/>
            </a:endParaRPr>
          </a:p>
        </p:txBody>
      </p:sp>
      <p:pic>
        <p:nvPicPr>
          <p:cNvPr id="4" name="Содержимое 3" descr="5jYvgEHNphU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071538" y="1643050"/>
            <a:ext cx="6469780" cy="43307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 orient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800" b="1" dirty="0" smtClean="0">
                <a:solidFill>
                  <a:schemeClr val="accent5">
                    <a:lumMod val="75000"/>
                  </a:schemeClr>
                </a:solidFill>
                <a:cs typeface="Aharoni" pitchFamily="2" charset="-79"/>
              </a:rPr>
              <a:t>Боз Сарае</a:t>
            </a:r>
            <a:endParaRPr lang="ru-RU" sz="4800" b="1" dirty="0">
              <a:solidFill>
                <a:schemeClr val="accent5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4" name="Содержимое 3" descr="15(3)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928802"/>
            <a:ext cx="7430164" cy="25717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210452" cy="868346"/>
          </a:xfrm>
        </p:spPr>
        <p:txBody>
          <a:bodyPr>
            <a:normAutofit/>
          </a:bodyPr>
          <a:lstStyle/>
          <a:p>
            <a:pPr algn="ctr"/>
            <a:r>
              <a:rPr lang="tt-RU" sz="40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Парк Победы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 descr="dsc04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4071942"/>
            <a:ext cx="3121152" cy="2081784"/>
          </a:xfrm>
          <a:prstGeom prst="rect">
            <a:avLst/>
          </a:prstGeom>
        </p:spPr>
      </p:pic>
      <p:pic>
        <p:nvPicPr>
          <p:cNvPr id="7" name="Рисунок 6" descr="dsc04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357298"/>
            <a:ext cx="3121152" cy="2081784"/>
          </a:xfrm>
          <a:prstGeom prst="rect">
            <a:avLst/>
          </a:prstGeom>
        </p:spPr>
      </p:pic>
      <p:pic>
        <p:nvPicPr>
          <p:cNvPr id="4" name="Содержимое 3" descr="10397.jp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571472" y="1071546"/>
            <a:ext cx="3214710" cy="2571768"/>
          </a:xfrm>
        </p:spPr>
      </p:pic>
      <p:pic>
        <p:nvPicPr>
          <p:cNvPr id="6" name="Рисунок 5" descr="19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3500438"/>
            <a:ext cx="2654622" cy="30890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b="1" dirty="0" smtClean="0">
                <a:solidFill>
                  <a:srgbClr val="7030A0"/>
                </a:solidFill>
                <a:latin typeface="MingLiU_HKSCS" pitchFamily="18" charset="-120"/>
                <a:ea typeface="MingLiU_HKSCS" pitchFamily="18" charset="-120"/>
              </a:rPr>
              <a:t>Метал посуда җитештерү заводы</a:t>
            </a:r>
            <a:endParaRPr lang="ru-RU" b="1" dirty="0">
              <a:solidFill>
                <a:srgbClr val="7030A0"/>
              </a:solidFill>
              <a:latin typeface="MingLiU_HKSCS" pitchFamily="18" charset="-120"/>
              <a:ea typeface="MingLiU_HKSCS" pitchFamily="18" charset="-120"/>
            </a:endParaRPr>
          </a:p>
        </p:txBody>
      </p:sp>
      <p:pic>
        <p:nvPicPr>
          <p:cNvPr id="4" name="Содержимое 3" descr="145640924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214414" y="1701986"/>
            <a:ext cx="6309512" cy="2997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600" b="1" dirty="0" smtClean="0">
                <a:solidFill>
                  <a:schemeClr val="accent2">
                    <a:lumMod val="75000"/>
                  </a:schemeClr>
                </a:solidFill>
                <a:latin typeface="Lucida Sans Unicode" pitchFamily="34" charset="0"/>
                <a:cs typeface="Lucida Sans Unicode" pitchFamily="34" charset="0"/>
              </a:rPr>
              <a:t>Киез итек җитештерү фабрикасы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4" name="Содержимое 3" descr="6043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42976" y="1571613"/>
            <a:ext cx="6760138" cy="4016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400" b="1" dirty="0" smtClean="0">
                <a:solidFill>
                  <a:srgbClr val="B50FA1"/>
                </a:solidFill>
              </a:rPr>
              <a:t>Ленин һәйкәле</a:t>
            </a:r>
            <a:endParaRPr lang="ru-RU" sz="4400" b="1" dirty="0">
              <a:solidFill>
                <a:srgbClr val="B50FA1"/>
              </a:solidFill>
            </a:endParaRPr>
          </a:p>
        </p:txBody>
      </p:sp>
      <p:pic>
        <p:nvPicPr>
          <p:cNvPr id="5" name="Рисунок 4" descr="kukm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571612"/>
            <a:ext cx="6643704" cy="5100888"/>
          </a:xfrm>
          <a:prstGeom prst="rect">
            <a:avLst/>
          </a:prstGeom>
        </p:spPr>
      </p:pic>
      <p:pic>
        <p:nvPicPr>
          <p:cNvPr id="4" name="Содержимое 3" descr="DSC0635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500174"/>
            <a:ext cx="2732276" cy="4873625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5400" b="1" dirty="0" smtClean="0">
                <a:solidFill>
                  <a:srgbClr val="438152"/>
                </a:solidFill>
              </a:rPr>
              <a:t>Музей</a:t>
            </a:r>
            <a:endParaRPr lang="ru-RU" sz="5400" b="1" dirty="0">
              <a:solidFill>
                <a:srgbClr val="438152"/>
              </a:solidFill>
            </a:endParaRPr>
          </a:p>
        </p:txBody>
      </p:sp>
      <p:pic>
        <p:nvPicPr>
          <p:cNvPr id="4" name="Содержимое 3" descr="a3dc01cc72cbcb2815664e1cb0f5677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000232" y="1785926"/>
            <a:ext cx="521038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</p:spPr>
        <p:txBody>
          <a:bodyPr>
            <a:normAutofit/>
          </a:bodyPr>
          <a:lstStyle/>
          <a:p>
            <a:pPr algn="ctr"/>
            <a:r>
              <a:rPr lang="tt-RU" sz="4400" b="1" dirty="0" smtClean="0">
                <a:solidFill>
                  <a:srgbClr val="FF0000"/>
                </a:solidFill>
              </a:rPr>
              <a:t>Горнолы</a:t>
            </a:r>
            <a:r>
              <a:rPr lang="ru-RU" sz="4400" b="1" dirty="0" err="1" smtClean="0">
                <a:solidFill>
                  <a:srgbClr val="FF0000"/>
                </a:solidFill>
              </a:rPr>
              <a:t>жка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973e52fa3c2f2a3b2f83a07f4d0c7295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500034" y="2214554"/>
            <a:ext cx="5924560" cy="3949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214290"/>
            <a:ext cx="1962150" cy="2047875"/>
          </a:xfrm>
          <a:prstGeom prst="rect">
            <a:avLst/>
          </a:prstGeom>
        </p:spPr>
      </p:pic>
    </p:spTree>
  </p:cSld>
  <p:clrMapOvr>
    <a:masterClrMapping/>
  </p:clrMapOvr>
  <p:transition spd="med">
    <p:blinds dir="vert"/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</TotalTime>
  <Words>24</Words>
  <Application>Microsoft Office PowerPoint</Application>
  <PresentationFormat>Экран (4:3)</PresentationFormat>
  <Paragraphs>9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Кукмара шәһәренә сәяхәткә  чыгабыз</vt:lpstr>
      <vt:lpstr>Бу Кукмара вокзалы</vt:lpstr>
      <vt:lpstr>Боз Сарае</vt:lpstr>
      <vt:lpstr>Парк Победы</vt:lpstr>
      <vt:lpstr>Метал посуда җитештерү заводы</vt:lpstr>
      <vt:lpstr>Киез итек җитештерү фабрикасы</vt:lpstr>
      <vt:lpstr>Ленин һәйкәле</vt:lpstr>
      <vt:lpstr>Музей</vt:lpstr>
      <vt:lpstr>Горнолыжка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Кукмара шәһәренә сәяхәткә  чыгабыз</dc:title>
  <dc:creator>Зилэ</dc:creator>
  <cp:lastModifiedBy>Зилэ</cp:lastModifiedBy>
  <cp:revision>7</cp:revision>
  <dcterms:created xsi:type="dcterms:W3CDTF">2017-02-05T07:35:12Z</dcterms:created>
  <dcterms:modified xsi:type="dcterms:W3CDTF">2017-02-05T08:36:29Z</dcterms:modified>
</cp:coreProperties>
</file>