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57200" y="384516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467388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43" name="Рисунок 42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920" y="1481400"/>
            <a:ext cx="5671440" cy="4525200"/>
          </a:xfrm>
          <a:prstGeom prst="rect">
            <a:avLst/>
          </a:prstGeom>
          <a:ln>
            <a:noFill/>
          </a:ln>
        </p:spPr>
      </p:pic>
      <p:pic>
        <p:nvPicPr>
          <p:cNvPr id="44" name="Рисунок 43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920" y="1481400"/>
            <a:ext cx="5671440" cy="452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888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5720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888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388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200" y="384516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200" y="384516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67388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83" name="Рисунок 82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920" y="1481400"/>
            <a:ext cx="5671440" cy="4525200"/>
          </a:xfrm>
          <a:prstGeom prst="rect">
            <a:avLst/>
          </a:prstGeom>
          <a:ln>
            <a:noFill/>
          </a:ln>
        </p:spPr>
      </p:pic>
      <p:pic>
        <p:nvPicPr>
          <p:cNvPr id="84" name="Рисунок 83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920" y="1481400"/>
            <a:ext cx="5671440" cy="452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457200" y="1481400"/>
            <a:ext cx="822888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5720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7388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57200" y="384516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384516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467388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45720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23" name="Рисунок 122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920" y="1481400"/>
            <a:ext cx="5671440" cy="4525200"/>
          </a:xfrm>
          <a:prstGeom prst="rect">
            <a:avLst/>
          </a:prstGeom>
          <a:ln>
            <a:noFill/>
          </a:ln>
        </p:spPr>
      </p:pic>
      <p:pic>
        <p:nvPicPr>
          <p:cNvPr id="124" name="Рисунок 123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920" y="1481400"/>
            <a:ext cx="5671440" cy="452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5720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4525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673880" y="384516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673880" y="1481400"/>
            <a:ext cx="401544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457200" y="3845160"/>
            <a:ext cx="8228880" cy="21582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stomShape 1"/>
          <p:cNvSpPr/>
          <p:nvPr/>
        </p:nvSpPr>
        <p:spPr>
          <a:xfrm>
            <a:off x="716400" y="5001840"/>
            <a:ext cx="3801240" cy="1442520"/>
          </a:xfrm>
          <a:prstGeom prst="rect">
            <a:avLst/>
          </a:prstGeom>
          <a:solidFill>
            <a:srgbClr val="9FCBDC"/>
          </a:solidFill>
          <a:ln w="9360">
            <a:noFill/>
          </a:ln>
        </p:spPr>
      </p:sp>
      <p:sp>
        <p:nvSpPr>
          <p:cNvPr id="12" name="CustomShape 2"/>
          <p:cNvSpPr/>
          <p:nvPr/>
        </p:nvSpPr>
        <p:spPr>
          <a:xfrm>
            <a:off x="-53640" y="5785200"/>
            <a:ext cx="3801240" cy="837360"/>
          </a:xfrm>
          <a:prstGeom prst="rect">
            <a:avLst/>
          </a:prstGeom>
          <a:solidFill>
            <a:srgbClr val="000000"/>
          </a:solidFill>
          <a:ln w="9360">
            <a:noFill/>
          </a:ln>
        </p:spPr>
      </p:sp>
      <p:sp>
        <p:nvSpPr>
          <p:cNvPr id="2" name="CustomShape 3"/>
          <p:cNvSpPr/>
          <p:nvPr/>
        </p:nvSpPr>
        <p:spPr>
          <a:xfrm>
            <a:off x="-6120" y="5791320"/>
            <a:ext cx="3401640" cy="1080000"/>
          </a:xfrm>
          <a:prstGeom prst="rtTriangle">
            <a:avLst/>
          </a:prstGeom>
          <a:blipFill>
            <a:blip r:embed="rId14"/>
            <a:tile/>
          </a:blipFill>
          <a:ln w="12600">
            <a:noFill/>
          </a:ln>
        </p:spPr>
      </p:sp>
      <p:sp>
        <p:nvSpPr>
          <p:cNvPr id="3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</p:sp>
      <p:sp>
        <p:nvSpPr>
          <p:cNvPr id="4" name="CustomShape 5"/>
          <p:cNvSpPr/>
          <p:nvPr/>
        </p:nvSpPr>
        <p:spPr>
          <a:xfrm>
            <a:off x="0" y="4664160"/>
            <a:ext cx="9150480" cy="360"/>
          </a:xfrm>
          <a:prstGeom prst="rtTriangle">
            <a:avLst/>
          </a:prstGeom>
          <a:gradFill>
            <a:gsLst>
              <a:gs pos="0">
                <a:srgbClr val="007795"/>
              </a:gs>
              <a:gs pos="50000">
                <a:srgbClr val="4BBADE"/>
              </a:gs>
              <a:gs pos="100000">
                <a:srgbClr val="007795"/>
              </a:gs>
            </a:gsLst>
            <a:lin ang="3000000"/>
          </a:gradFill>
          <a:ln w="12600">
            <a:noFill/>
          </a:ln>
        </p:spPr>
      </p:sp>
      <p:sp>
        <p:nvSpPr>
          <p:cNvPr id="5" name="CustomShape 6"/>
          <p:cNvSpPr/>
          <p:nvPr/>
        </p:nvSpPr>
        <p:spPr>
          <a:xfrm>
            <a:off x="1687680" y="4952880"/>
            <a:ext cx="7455600" cy="487440"/>
          </a:xfrm>
          <a:prstGeom prst="rect">
            <a:avLst/>
          </a:prstGeom>
          <a:solidFill>
            <a:srgbClr val="9FCBDC"/>
          </a:solidFill>
          <a:ln w="9360">
            <a:noFill/>
          </a:ln>
        </p:spPr>
      </p:sp>
      <p:sp>
        <p:nvSpPr>
          <p:cNvPr id="6" name="CustomShape 7"/>
          <p:cNvSpPr/>
          <p:nvPr/>
        </p:nvSpPr>
        <p:spPr>
          <a:xfrm>
            <a:off x="35280" y="5237640"/>
            <a:ext cx="9108000" cy="788040"/>
          </a:xfrm>
          <a:prstGeom prst="rect">
            <a:avLst/>
          </a:prstGeom>
          <a:solidFill>
            <a:srgbClr val="000000"/>
          </a:solidFill>
          <a:ln w="9360">
            <a:noFill/>
          </a:ln>
        </p:spPr>
      </p:sp>
      <p:sp>
        <p:nvSpPr>
          <p:cNvPr id="7" name="CustomShape 8"/>
          <p:cNvSpPr/>
          <p:nvPr/>
        </p:nvSpPr>
        <p:spPr>
          <a:xfrm>
            <a:off x="0" y="5001120"/>
            <a:ext cx="9143280" cy="1863360"/>
          </a:xfrm>
          <a:prstGeom prst="rect">
            <a:avLst/>
          </a:prstGeom>
          <a:blipFill>
            <a:blip r:embed="rId14"/>
            <a:tile/>
          </a:blipFill>
          <a:ln w="12600">
            <a:noFill/>
          </a:ln>
        </p:spPr>
      </p:sp>
      <p:sp>
        <p:nvSpPr>
          <p:cNvPr id="8" name="Line 9"/>
          <p:cNvSpPr/>
          <p:nvPr/>
        </p:nvSpPr>
        <p:spPr>
          <a:xfrm>
            <a:off x="-3600" y="4997520"/>
            <a:ext cx="9147600" cy="79020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</p:sp>
      <p:sp>
        <p:nvSpPr>
          <p:cNvPr id="9" name="PlaceHolder 10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10" name="PlaceHolder 11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716400" y="5001840"/>
            <a:ext cx="3801240" cy="1442520"/>
          </a:xfrm>
          <a:prstGeom prst="rect">
            <a:avLst/>
          </a:prstGeom>
          <a:solidFill>
            <a:srgbClr val="9FCBDC"/>
          </a:solidFill>
          <a:ln w="9360">
            <a:noFill/>
          </a:ln>
        </p:spPr>
      </p:sp>
      <p:sp>
        <p:nvSpPr>
          <p:cNvPr id="46" name="CustomShape 2"/>
          <p:cNvSpPr/>
          <p:nvPr/>
        </p:nvSpPr>
        <p:spPr>
          <a:xfrm>
            <a:off x="-53640" y="5785200"/>
            <a:ext cx="3801240" cy="837360"/>
          </a:xfrm>
          <a:prstGeom prst="rect">
            <a:avLst/>
          </a:prstGeom>
          <a:solidFill>
            <a:srgbClr val="000000"/>
          </a:solidFill>
          <a:ln w="9360">
            <a:noFill/>
          </a:ln>
        </p:spPr>
      </p:sp>
      <p:sp>
        <p:nvSpPr>
          <p:cNvPr id="47" name="CustomShape 3"/>
          <p:cNvSpPr/>
          <p:nvPr/>
        </p:nvSpPr>
        <p:spPr>
          <a:xfrm>
            <a:off x="-6120" y="5791320"/>
            <a:ext cx="3401640" cy="1080000"/>
          </a:xfrm>
          <a:prstGeom prst="rtTriangle">
            <a:avLst/>
          </a:prstGeom>
          <a:blipFill>
            <a:blip r:embed="rId14"/>
            <a:tile/>
          </a:blipFill>
          <a:ln w="12600">
            <a:noFill/>
          </a:ln>
        </p:spPr>
      </p:sp>
      <p:sp>
        <p:nvSpPr>
          <p:cNvPr id="48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</p:sp>
      <p:sp>
        <p:nvSpPr>
          <p:cNvPr id="49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50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716400" y="5001840"/>
            <a:ext cx="3801240" cy="1442520"/>
          </a:xfrm>
          <a:prstGeom prst="rect">
            <a:avLst/>
          </a:prstGeom>
          <a:solidFill>
            <a:srgbClr val="9FCBDC"/>
          </a:solidFill>
          <a:ln w="9360">
            <a:noFill/>
          </a:ln>
        </p:spPr>
      </p:sp>
      <p:sp>
        <p:nvSpPr>
          <p:cNvPr id="86" name="CustomShape 2"/>
          <p:cNvSpPr/>
          <p:nvPr/>
        </p:nvSpPr>
        <p:spPr>
          <a:xfrm>
            <a:off x="-53640" y="5785200"/>
            <a:ext cx="3801240" cy="837360"/>
          </a:xfrm>
          <a:prstGeom prst="rect">
            <a:avLst/>
          </a:prstGeom>
          <a:solidFill>
            <a:srgbClr val="000000"/>
          </a:solidFill>
          <a:ln w="9360">
            <a:noFill/>
          </a:ln>
        </p:spPr>
      </p:sp>
      <p:sp>
        <p:nvSpPr>
          <p:cNvPr id="87" name="CustomShape 3"/>
          <p:cNvSpPr/>
          <p:nvPr/>
        </p:nvSpPr>
        <p:spPr>
          <a:xfrm>
            <a:off x="-6120" y="5791320"/>
            <a:ext cx="3401640" cy="1080000"/>
          </a:xfrm>
          <a:prstGeom prst="rtTriangle">
            <a:avLst/>
          </a:prstGeom>
          <a:blipFill>
            <a:blip r:embed="rId14"/>
            <a:tile/>
          </a:blipFill>
          <a:ln w="12600">
            <a:noFill/>
          </a:ln>
        </p:spPr>
      </p:sp>
      <p:sp>
        <p:nvSpPr>
          <p:cNvPr id="88" name="Line 4"/>
          <p:cNvSpPr/>
          <p:nvPr/>
        </p:nvSpPr>
        <p:spPr>
          <a:xfrm>
            <a:off x="-9000" y="5787720"/>
            <a:ext cx="3405240" cy="1084320"/>
          </a:xfrm>
          <a:prstGeom prst="line">
            <a:avLst/>
          </a:prstGeom>
          <a:ln w="12240">
            <a:solidFill>
              <a:srgbClr val="196F85"/>
            </a:solidFill>
            <a:miter/>
          </a:ln>
        </p:spPr>
      </p:sp>
      <p:sp>
        <p:nvSpPr>
          <p:cNvPr id="89" name="PlaceHolder 5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>
                <a:latin typeface="Arial"/>
              </a:rPr>
              <a:t>Для правки текста заголовка щелкните мышью</a:t>
            </a:r>
            <a:endParaRPr/>
          </a:p>
        </p:txBody>
      </p:sp>
      <p:sp>
        <p:nvSpPr>
          <p:cNvPr id="90" name="PlaceHolder 6"/>
          <p:cNvSpPr>
            <a:spLocks noGrp="1"/>
          </p:cNvSpPr>
          <p:nvPr>
            <p:ph type="body"/>
          </p:nvPr>
        </p:nvSpPr>
        <p:spPr>
          <a:xfrm>
            <a:off x="457200" y="1481400"/>
            <a:ext cx="8228880" cy="45252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щелкните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404664"/>
            <a:ext cx="7771680" cy="6120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800" b="1" dirty="0">
                <a:solidFill>
                  <a:srgbClr val="464646"/>
                </a:solidFill>
                <a:latin typeface="Lucida Sans Unicode"/>
              </a:rPr>
              <a:t>МОЯ </a:t>
            </a:r>
            <a:r>
              <a:rPr lang="ru-RU" sz="4800" b="1" dirty="0" smtClean="0">
                <a:solidFill>
                  <a:srgbClr val="464646"/>
                </a:solidFill>
                <a:latin typeface="Lucida Sans Unicode"/>
              </a:rPr>
              <a:t>РОДИНА</a:t>
            </a:r>
          </a:p>
          <a:p>
            <a:pPr algn="ctr">
              <a:lnSpc>
                <a:spcPct val="100000"/>
              </a:lnSpc>
            </a:pPr>
            <a:endParaRPr lang="ru-RU" sz="4800" b="1" dirty="0">
              <a:solidFill>
                <a:srgbClr val="464646"/>
              </a:solidFill>
              <a:latin typeface="Lucida Sans Unicode"/>
            </a:endParaRPr>
          </a:p>
          <a:p>
            <a:pPr algn="ctr">
              <a:lnSpc>
                <a:spcPct val="100000"/>
              </a:lnSpc>
            </a:pPr>
            <a:endParaRPr lang="ru-RU" sz="4800" b="1" dirty="0" smtClean="0">
              <a:solidFill>
                <a:srgbClr val="464646"/>
              </a:solidFill>
              <a:latin typeface="Lucida Sans Unicode"/>
            </a:endParaRPr>
          </a:p>
          <a:p>
            <a:pPr algn="ctr">
              <a:lnSpc>
                <a:spcPct val="100000"/>
              </a:lnSpc>
            </a:pPr>
            <a:endParaRPr lang="ru-RU" sz="4800" b="1" dirty="0">
              <a:solidFill>
                <a:srgbClr val="464646"/>
              </a:solidFill>
              <a:latin typeface="Lucida Sans Unicode"/>
            </a:endParaRPr>
          </a:p>
          <a:p>
            <a:pPr algn="ctr">
              <a:lnSpc>
                <a:spcPct val="100000"/>
              </a:lnSpc>
            </a:pPr>
            <a:endParaRPr lang="ru-RU" sz="4800" b="1" dirty="0" smtClean="0">
              <a:solidFill>
                <a:srgbClr val="464646"/>
              </a:solidFill>
              <a:latin typeface="Lucida Sans Unicode"/>
            </a:endParaRPr>
          </a:p>
          <a:p>
            <a:pPr algn="ctr">
              <a:lnSpc>
                <a:spcPct val="100000"/>
              </a:lnSpc>
            </a:pPr>
            <a:endParaRPr lang="ru-RU" sz="4800" b="1" dirty="0">
              <a:solidFill>
                <a:srgbClr val="464646"/>
              </a:solidFill>
              <a:latin typeface="Lucida Sans Unicode"/>
            </a:endParaRPr>
          </a:p>
          <a:p>
            <a:pPr algn="ctr">
              <a:lnSpc>
                <a:spcPct val="100000"/>
              </a:lnSpc>
            </a:pPr>
            <a:endParaRPr lang="ru-RU" sz="4800" b="1" dirty="0" smtClean="0">
              <a:solidFill>
                <a:srgbClr val="464646"/>
              </a:solidFill>
              <a:latin typeface="Lucida Sans Unicode"/>
            </a:endParaRPr>
          </a:p>
          <a:p>
            <a:pPr algn="ctr">
              <a:lnSpc>
                <a:spcPct val="100000"/>
              </a:lnSpc>
            </a:pPr>
            <a:r>
              <a:rPr lang="ru-RU" b="1" dirty="0" err="1" smtClean="0">
                <a:solidFill>
                  <a:srgbClr val="464646"/>
                </a:solidFill>
                <a:latin typeface="Lucida Sans Unicode"/>
              </a:rPr>
              <a:t>Батманова</a:t>
            </a:r>
            <a:r>
              <a:rPr lang="ru-RU" b="1" dirty="0" smtClean="0">
                <a:solidFill>
                  <a:srgbClr val="464646"/>
                </a:solidFill>
                <a:latin typeface="Lucida Sans Unicode"/>
              </a:rPr>
              <a:t> </a:t>
            </a:r>
            <a:r>
              <a:rPr lang="ru-RU" b="1" dirty="0" err="1" smtClean="0">
                <a:solidFill>
                  <a:srgbClr val="464646"/>
                </a:solidFill>
                <a:latin typeface="Lucida Sans Unicode"/>
              </a:rPr>
              <a:t>Дарина</a:t>
            </a:r>
            <a:r>
              <a:rPr lang="ru-RU" b="1" dirty="0" smtClean="0">
                <a:solidFill>
                  <a:srgbClr val="464646"/>
                </a:solidFill>
                <a:latin typeface="Lucida Sans Unicode"/>
              </a:rPr>
              <a:t>, Беляева Валерия 6 класс</a:t>
            </a:r>
          </a:p>
        </p:txBody>
      </p:sp>
      <p:sp>
        <p:nvSpPr>
          <p:cNvPr id="126" name="CustomShape 2"/>
          <p:cNvSpPr/>
          <p:nvPr/>
        </p:nvSpPr>
        <p:spPr>
          <a:xfrm>
            <a:off x="685800" y="3611520"/>
            <a:ext cx="7771680" cy="119916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Рисунок 142"/>
          <p:cNvPicPr/>
          <p:nvPr/>
        </p:nvPicPr>
        <p:blipFill>
          <a:blip r:embed="rId2"/>
          <a:stretch>
            <a:fillRect/>
          </a:stretch>
        </p:blipFill>
        <p:spPr>
          <a:xfrm>
            <a:off x="1088280" y="1481040"/>
            <a:ext cx="6966000" cy="4525200"/>
          </a:xfrm>
          <a:prstGeom prst="rect">
            <a:avLst/>
          </a:prstGeom>
          <a:ln>
            <a:noFill/>
          </a:ln>
        </p:spPr>
      </p:pic>
      <p:sp>
        <p:nvSpPr>
          <p:cNvPr id="144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100" b="1">
                <a:solidFill>
                  <a:srgbClr val="464646"/>
                </a:solidFill>
                <a:latin typeface="Lucida Sans Unicode"/>
              </a:rPr>
              <a:t>Это наша школа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ru-RU">
                <a:latin typeface="Lucida Sans Unicode"/>
              </a:rPr>
              <a:t>Это памятник в честь погибших солдат.</a:t>
            </a:r>
            <a:endParaRPr/>
          </a:p>
        </p:txBody>
      </p:sp>
      <p:pic>
        <p:nvPicPr>
          <p:cNvPr id="146" name="Рисунок 14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40" y="1296000"/>
            <a:ext cx="6033600" cy="452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ru-RU">
                <a:latin typeface="Lucida Sans Unicode"/>
              </a:rPr>
              <a:t>Это наш дом в котором мы живем.</a:t>
            </a:r>
            <a:endParaRPr/>
          </a:p>
        </p:txBody>
      </p:sp>
      <p:sp>
        <p:nvSpPr>
          <p:cNvPr id="148" name="CustomShape 2"/>
          <p:cNvSpPr/>
          <p:nvPr/>
        </p:nvSpPr>
        <p:spPr>
          <a:xfrm>
            <a:off x="457200" y="1481400"/>
            <a:ext cx="8228880" cy="4525200"/>
          </a:xfrm>
          <a:prstGeom prst="rect">
            <a:avLst/>
          </a:prstGeom>
          <a:noFill/>
          <a:ln>
            <a:noFill/>
          </a:ln>
        </p:spPr>
      </p:sp>
      <p:sp>
        <p:nvSpPr>
          <p:cNvPr id="149" name="TextShape 3"/>
          <p:cNvSpPr txBox="1"/>
          <p:nvPr/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pic>
        <p:nvPicPr>
          <p:cNvPr id="150" name="Рисунок 149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71320"/>
            <a:ext cx="9144000" cy="5386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Это Дом культуры.</a:t>
            </a:r>
            <a:endParaRPr/>
          </a:p>
        </p:txBody>
      </p:sp>
      <p:pic>
        <p:nvPicPr>
          <p:cNvPr id="152" name="Рисунок 151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1400"/>
            <a:ext cx="8593920" cy="5376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457200" y="221040"/>
            <a:ext cx="822888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Это почта в которой мы получаем посылки и письма.</a:t>
            </a:r>
            <a:endParaRPr/>
          </a:p>
        </p:txBody>
      </p:sp>
      <p:pic>
        <p:nvPicPr>
          <p:cNvPr id="154" name="Рисунок 15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8000"/>
            <a:ext cx="9144000" cy="549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>
                <a:latin typeface="Arial"/>
              </a:rPr>
              <a:t>Это котельная.</a:t>
            </a:r>
            <a:endParaRPr/>
          </a:p>
        </p:txBody>
      </p:sp>
      <p:pic>
        <p:nvPicPr>
          <p:cNvPr id="156" name="Рисунок 15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840" y="1481400"/>
            <a:ext cx="6033240" cy="452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ru-RU">
                <a:latin typeface="Lucida Sans Unicode"/>
              </a:rPr>
              <a:t>Я очень люблю свою Родину!</a:t>
            </a:r>
            <a:endParaRPr/>
          </a:p>
        </p:txBody>
      </p:sp>
      <p:pic>
        <p:nvPicPr>
          <p:cNvPr id="158" name="Рисунок 157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480" y="1481040"/>
            <a:ext cx="6033600" cy="452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Содержимое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86200" cy="6857280"/>
          </a:xfrm>
          <a:prstGeom prst="rect">
            <a:avLst/>
          </a:prstGeom>
          <a:ln>
            <a:noFill/>
          </a:ln>
        </p:spPr>
      </p:pic>
      <p:sp>
        <p:nvSpPr>
          <p:cNvPr id="12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 b="1">
                <a:solidFill>
                  <a:srgbClr val="FF0000"/>
                </a:solidFill>
                <a:latin typeface="Lucida Sans Unicode"/>
              </a:rPr>
              <a:t>Моя Родина-это село Косьювом.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Содержимое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5840" y="0"/>
            <a:ext cx="9429120" cy="6857280"/>
          </a:xfrm>
          <a:prstGeom prst="rect">
            <a:avLst/>
          </a:prstGeom>
          <a:ln>
            <a:noFill/>
          </a:ln>
        </p:spPr>
      </p:pic>
      <p:sp>
        <p:nvSpPr>
          <p:cNvPr id="13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100" b="1">
                <a:solidFill>
                  <a:srgbClr val="FF0000"/>
                </a:solidFill>
                <a:latin typeface="Lucida Sans Unicode"/>
              </a:rPr>
              <a:t>Косьювом стоит на левом берегу реки Косью.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100" b="1">
                <a:solidFill>
                  <a:srgbClr val="464646"/>
                </a:solidFill>
                <a:latin typeface="Lucida Sans Unicode"/>
              </a:rPr>
              <a:t>Наше село с высоты небольшое.</a:t>
            </a:r>
            <a:endParaRPr/>
          </a:p>
        </p:txBody>
      </p:sp>
      <p:pic>
        <p:nvPicPr>
          <p:cNvPr id="132" name="Содержимое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6960"/>
            <a:ext cx="9143280" cy="54403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457200" y="0"/>
            <a:ext cx="8228880" cy="1416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100" b="1">
                <a:solidFill>
                  <a:srgbClr val="464646"/>
                </a:solidFill>
                <a:latin typeface="Lucida Sans Unicode"/>
              </a:rPr>
              <a:t>В нашем селе красивая природа.(лето)</a:t>
            </a:r>
            <a:endParaRPr/>
          </a:p>
        </p:txBody>
      </p:sp>
      <p:pic>
        <p:nvPicPr>
          <p:cNvPr id="134" name="Содержимое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40" y="1357200"/>
            <a:ext cx="7357320" cy="5500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  <p:pic>
        <p:nvPicPr>
          <p:cNvPr id="136" name="Содержимое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Содержимое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sp>
        <p:nvSpPr>
          <p:cNvPr id="13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Содержимое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1143000"/>
            <a:ext cx="6445440" cy="4863240"/>
          </a:xfrm>
          <a:prstGeom prst="rect">
            <a:avLst/>
          </a:prstGeom>
          <a:ln>
            <a:noFill/>
          </a:ln>
        </p:spPr>
      </p:pic>
      <p:sp>
        <p:nvSpPr>
          <p:cNvPr id="14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100" b="1">
                <a:solidFill>
                  <a:srgbClr val="464646"/>
                </a:solidFill>
                <a:latin typeface="Lucida Sans Unicode"/>
              </a:rPr>
              <a:t>Зима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Содержимое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sp>
        <p:nvSpPr>
          <p:cNvPr id="142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78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</dc:creator>
  <cp:lastModifiedBy>Филиппова</cp:lastModifiedBy>
  <cp:revision>3</cp:revision>
  <dcterms:modified xsi:type="dcterms:W3CDTF">2017-12-26T11:51:35Z</dcterms:modified>
</cp:coreProperties>
</file>