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0613"/>
    <a:srgbClr val="FF9900"/>
    <a:srgbClr val="FFCC00"/>
    <a:srgbClr val="0000FF"/>
    <a:srgbClr val="86040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5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20002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МБОУ ДОД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err="1" smtClean="0"/>
              <a:t>Шарангский</a:t>
            </a:r>
            <a:r>
              <a:rPr lang="ru-RU" sz="2800" dirty="0" smtClean="0"/>
              <a:t> Дом детского творчества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Дизайнерская разработка новогоднего оформления помещения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3929090"/>
          </a:xfrm>
        </p:spPr>
        <p:txBody>
          <a:bodyPr>
            <a:normAutofit fontScale="92500" lnSpcReduction="10000"/>
          </a:bodyPr>
          <a:lstStyle/>
          <a:p>
            <a:r>
              <a:rPr lang="ru-RU" sz="6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«Зимние узоры на окне»</a:t>
            </a:r>
          </a:p>
          <a:p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Выполнил семейный коллектив:</a:t>
            </a:r>
          </a:p>
          <a:p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Селезнев Иван 9 лет,</a:t>
            </a:r>
          </a:p>
          <a:p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Селезнева Юлия Владимировна,</a:t>
            </a:r>
          </a:p>
          <a:p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Селезнев Алексей Сергеевич</a:t>
            </a:r>
            <a:endParaRPr lang="ru-RU" sz="3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37-Christmas-Wallpap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59465" cy="6858000"/>
          </a:xfrm>
        </p:spPr>
      </p:pic>
      <p:sp>
        <p:nvSpPr>
          <p:cNvPr id="13" name="TextBox 12"/>
          <p:cNvSpPr txBox="1"/>
          <p:nvPr/>
        </p:nvSpPr>
        <p:spPr>
          <a:xfrm>
            <a:off x="1285852" y="214290"/>
            <a:ext cx="71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Новый год спешит к нам семимильными шагами.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успеешь оглянуться, а он уже стоит на пороге. 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2976" y="1928802"/>
            <a:ext cx="70009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Но в этом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году  я решил подготовиться к пр</a:t>
            </a:r>
            <a:r>
              <a:rPr lang="ru-RU" sz="2400" dirty="0" smtClean="0">
                <a:solidFill>
                  <a:srgbClr val="FFFF00"/>
                </a:solidFill>
              </a:rPr>
              <a:t>азднику заранее и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украсить  свою комнату. Побр</a:t>
            </a:r>
            <a:r>
              <a:rPr lang="ru-RU" sz="2400" dirty="0" smtClean="0">
                <a:solidFill>
                  <a:srgbClr val="FFFF00"/>
                </a:solidFill>
              </a:rPr>
              <a:t>одив по просторам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интернета и перепробовав </a:t>
            </a:r>
            <a:r>
              <a:rPr lang="ru-RU" sz="2400" dirty="0" smtClean="0">
                <a:solidFill>
                  <a:srgbClr val="FFFF00"/>
                </a:solidFill>
              </a:rPr>
              <a:t>несколько способов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оформления комнаты, я оста</a:t>
            </a:r>
            <a:r>
              <a:rPr lang="ru-RU" sz="2400" dirty="0" smtClean="0">
                <a:solidFill>
                  <a:srgbClr val="FFFF00"/>
                </a:solidFill>
              </a:rPr>
              <a:t>новился на вырезании из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бумаги. Я решил укра</a:t>
            </a:r>
            <a:r>
              <a:rPr lang="ru-RU" sz="2400" dirty="0" smtClean="0">
                <a:solidFill>
                  <a:srgbClr val="FFFF00"/>
                </a:solidFill>
              </a:rPr>
              <a:t>сить окно в своей комнате так,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будто ко мне </a:t>
            </a:r>
            <a:r>
              <a:rPr lang="ru-RU" sz="2400" dirty="0" smtClean="0">
                <a:solidFill>
                  <a:srgbClr val="FFFF00"/>
                </a:solidFill>
              </a:rPr>
              <a:t>пришла сказка. Для этого мне нужно: ватман и нож для резьбы по бумаге. Ну и конечно мне необходима помощь родителей. </a:t>
            </a: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что же, приступим!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x_a9949199.jpg"/>
          <p:cNvPicPr>
            <a:picLocks noChangeAspect="1"/>
          </p:cNvPicPr>
          <p:nvPr/>
        </p:nvPicPr>
        <p:blipFill>
          <a:blip r:embed="rId2"/>
          <a:srcRect l="9851" r="5712" b="4545"/>
          <a:stretch>
            <a:fillRect/>
          </a:stretch>
        </p:blipFill>
        <p:spPr>
          <a:xfrm>
            <a:off x="1" y="0"/>
            <a:ext cx="9164442" cy="6858000"/>
          </a:xfrm>
          <a:prstGeom prst="rect">
            <a:avLst/>
          </a:prstGeom>
        </p:spPr>
      </p:pic>
      <p:pic>
        <p:nvPicPr>
          <p:cNvPr id="4" name="Содержимое 3" descr="P10108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808" t="10171" r="17179" b="2648"/>
          <a:stretch>
            <a:fillRect/>
          </a:stretch>
        </p:blipFill>
        <p:spPr>
          <a:xfrm>
            <a:off x="2000232" y="1571612"/>
            <a:ext cx="5286412" cy="47341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4348" y="1"/>
            <a:ext cx="7715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На ватмане нарисую очертания елок, очертания зверей помогут нарисовать родители.  Это -  зимний лес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x_a9949199.jpg"/>
          <p:cNvPicPr>
            <a:picLocks noChangeAspect="1"/>
          </p:cNvPicPr>
          <p:nvPr/>
        </p:nvPicPr>
        <p:blipFill>
          <a:blip r:embed="rId2"/>
          <a:srcRect l="9851" r="5712" b="4545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101082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9390" r="39436" b="6103"/>
          <a:stretch>
            <a:fillRect/>
          </a:stretch>
        </p:blipFill>
        <p:spPr>
          <a:xfrm>
            <a:off x="785786" y="1928802"/>
            <a:ext cx="3429024" cy="3506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85852" y="214290"/>
            <a:ext cx="7000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Ножом для резьбы по бумаге вырезаю  нарисованные элементы</a:t>
            </a:r>
            <a:endParaRPr lang="ru-RU" sz="3200" b="1" dirty="0"/>
          </a:p>
        </p:txBody>
      </p:sp>
      <p:pic>
        <p:nvPicPr>
          <p:cNvPr id="7" name="Рисунок 6" descr="P1010829.JPG"/>
          <p:cNvPicPr>
            <a:picLocks noChangeAspect="1"/>
          </p:cNvPicPr>
          <p:nvPr/>
        </p:nvPicPr>
        <p:blipFill>
          <a:blip r:embed="rId4" cstate="print"/>
          <a:srcRect r="25594"/>
          <a:stretch>
            <a:fillRect/>
          </a:stretch>
        </p:blipFill>
        <p:spPr>
          <a:xfrm>
            <a:off x="5143504" y="1857364"/>
            <a:ext cx="3500462" cy="3528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x_a9949199.jpg"/>
          <p:cNvPicPr>
            <a:picLocks noGrp="1" noChangeAspect="1"/>
          </p:cNvPicPr>
          <p:nvPr>
            <p:ph idx="1"/>
          </p:nvPr>
        </p:nvPicPr>
        <p:blipFill>
          <a:blip r:embed="rId2"/>
          <a:srcRect l="13516" r="11079" b="4305"/>
          <a:stretch>
            <a:fillRect/>
          </a:stretch>
        </p:blipFill>
        <p:spPr>
          <a:xfrm>
            <a:off x="0" y="0"/>
            <a:ext cx="9144000" cy="6858001"/>
          </a:xfrm>
        </p:spPr>
      </p:pic>
      <p:pic>
        <p:nvPicPr>
          <p:cNvPr id="9" name="Рисунок 8" descr="P1010731.JPG"/>
          <p:cNvPicPr>
            <a:picLocks noChangeAspect="1"/>
          </p:cNvPicPr>
          <p:nvPr/>
        </p:nvPicPr>
        <p:blipFill>
          <a:blip r:embed="rId3"/>
          <a:srcRect l="12037" t="1235" r="12037"/>
          <a:stretch>
            <a:fillRect/>
          </a:stretch>
        </p:blipFill>
        <p:spPr>
          <a:xfrm>
            <a:off x="1928794" y="1428736"/>
            <a:ext cx="5357850" cy="5227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14348" y="0"/>
            <a:ext cx="80010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подоконник ставим  наш вырезанный лес. Таких  композиций должно быть две. Одну ставим ближе к стеклу, другую  на некотором расстоянии. Можно их между собой склеить. Также развешиваем игрушки-снежинки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x_a9949199.jpg"/>
          <p:cNvPicPr>
            <a:picLocks noGrp="1" noChangeAspect="1"/>
          </p:cNvPicPr>
          <p:nvPr>
            <p:ph idx="1"/>
          </p:nvPr>
        </p:nvPicPr>
        <p:blipFill>
          <a:blip r:embed="rId2"/>
          <a:srcRect l="15417" t="-907" r="2814" b="8259"/>
          <a:stretch>
            <a:fillRect/>
          </a:stretch>
        </p:blipFill>
        <p:spPr>
          <a:xfrm>
            <a:off x="0" y="-69547"/>
            <a:ext cx="9164443" cy="6927547"/>
          </a:xfrm>
        </p:spPr>
      </p:pic>
      <p:pic>
        <p:nvPicPr>
          <p:cNvPr id="9" name="Рисунок 8" descr="P1010797.JPG"/>
          <p:cNvPicPr>
            <a:picLocks noChangeAspect="1"/>
          </p:cNvPicPr>
          <p:nvPr/>
        </p:nvPicPr>
        <p:blipFill>
          <a:blip r:embed="rId3" cstate="print"/>
          <a:srcRect l="2343" r="7031" b="18750"/>
          <a:stretch>
            <a:fillRect/>
          </a:stretch>
        </p:blipFill>
        <p:spPr>
          <a:xfrm>
            <a:off x="928662" y="1571612"/>
            <a:ext cx="7330670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85786" y="500042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   переднем и задним планами кладем  электрическую гирлянду и включаем ее.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P1010771.JPG"/>
          <p:cNvPicPr>
            <a:picLocks noChangeAspect="1"/>
          </p:cNvPicPr>
          <p:nvPr/>
        </p:nvPicPr>
        <p:blipFill>
          <a:blip r:embed="rId2" cstate="print"/>
          <a:srcRect l="4187" r="12258" b="1666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V="1">
            <a:off x="8641080" y="6126163"/>
            <a:ext cx="45719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285728"/>
            <a:ext cx="68580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Выключаем в комнате свет.  Тихо! </a:t>
            </a:r>
          </a:p>
          <a:p>
            <a:pPr algn="ctr"/>
            <a:r>
              <a:rPr lang="ru-RU" sz="2800" dirty="0" smtClean="0"/>
              <a:t>Сказка начинается …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200</Words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МБОУ ДОД  Шарангский Дом детского творчества  Дизайнерская разработка новогоднего оформления помещения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www.PHILka.RU</cp:lastModifiedBy>
  <cp:revision>33</cp:revision>
  <dcterms:modified xsi:type="dcterms:W3CDTF">2013-12-11T12:28:37Z</dcterms:modified>
</cp:coreProperties>
</file>