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7" d="100"/>
          <a:sy n="77" d="100"/>
        </p:scale>
        <p:origin x="6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1F7B-DDB5-4930-B421-88FBEB05AB43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D89C-8398-4164-AD39-BA209A1DED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358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1F7B-DDB5-4930-B421-88FBEB05AB43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D89C-8398-4164-AD39-BA209A1DED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926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1F7B-DDB5-4930-B421-88FBEB05AB43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D89C-8398-4164-AD39-BA209A1DED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496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1F7B-DDB5-4930-B421-88FBEB05AB43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D89C-8398-4164-AD39-BA209A1DED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029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1F7B-DDB5-4930-B421-88FBEB05AB43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D89C-8398-4164-AD39-BA209A1DED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617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1F7B-DDB5-4930-B421-88FBEB05AB43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D89C-8398-4164-AD39-BA209A1DED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32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1F7B-DDB5-4930-B421-88FBEB05AB43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D89C-8398-4164-AD39-BA209A1DED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43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1F7B-DDB5-4930-B421-88FBEB05AB43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D89C-8398-4164-AD39-BA209A1DED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287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1F7B-DDB5-4930-B421-88FBEB05AB43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D89C-8398-4164-AD39-BA209A1DED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09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1F7B-DDB5-4930-B421-88FBEB05AB43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D89C-8398-4164-AD39-BA209A1DED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649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1F7B-DDB5-4930-B421-88FBEB05AB43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2D89C-8398-4164-AD39-BA209A1DED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879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A1F7B-DDB5-4930-B421-88FBEB05AB43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2D89C-8398-4164-AD39-BA209A1DED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17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18981" y="439882"/>
            <a:ext cx="3870541" cy="238787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Экологическая акция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озеленению территории детского сада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«Посади дерево»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70306" y="1098882"/>
            <a:ext cx="3852855" cy="22093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0" y="4321473"/>
            <a:ext cx="3560179" cy="2326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03542" y="3726591"/>
            <a:ext cx="3717093" cy="21260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329" y="189455"/>
            <a:ext cx="4676389" cy="26899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101" y="2993713"/>
            <a:ext cx="6043019" cy="365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5980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Широкоэкранный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Andriadel</dc:creator>
  <cp:lastModifiedBy>Andriadel</cp:lastModifiedBy>
  <cp:revision>1</cp:revision>
  <dcterms:created xsi:type="dcterms:W3CDTF">2017-12-25T23:12:12Z</dcterms:created>
  <dcterms:modified xsi:type="dcterms:W3CDTF">2017-12-25T23:12:33Z</dcterms:modified>
</cp:coreProperties>
</file>