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60" r:id="rId4"/>
    <p:sldId id="259" r:id="rId5"/>
    <p:sldId id="261" r:id="rId6"/>
    <p:sldId id="262" r:id="rId7"/>
    <p:sldId id="272" r:id="rId8"/>
    <p:sldId id="263" r:id="rId9"/>
    <p:sldId id="274" r:id="rId10"/>
    <p:sldId id="273" r:id="rId11"/>
    <p:sldId id="264" r:id="rId12"/>
    <p:sldId id="265" r:id="rId13"/>
    <p:sldId id="266" r:id="rId14"/>
    <p:sldId id="267" r:id="rId15"/>
    <p:sldId id="275" r:id="rId16"/>
    <p:sldId id="276" r:id="rId17"/>
    <p:sldId id="268" r:id="rId18"/>
    <p:sldId id="270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E9647-AF91-4C38-BCF2-AB636371FA12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54E1D-3022-46A0-A636-31B5685787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867CB-210C-45E5-B373-CD6C9A98526B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181C6-47E4-496C-AD09-625D4E912DFB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CAA4-6E3A-41DA-AEEF-BAD94D1B993D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E1720-14B0-494A-80C4-A58DC2A5D04B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7B78-A2D7-45B2-914B-C6A8A9EFD568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033B2-106D-44F7-855D-6CCB90975C60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6BAEC-E621-431D-A9A8-C64635E1FA98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656C5-7FAC-4667-8C1A-FA6B89076C2B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8DC1-48F5-4918-B235-779DD277796A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DB19-819A-471E-AFFC-AFBDF62E6346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24556-472E-46B2-BEC9-F2B4CE72E15B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99607-E1D3-4F27-9E87-B7305541D319}" type="datetime1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E84F-4392-4475-9CCE-46CFCF109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43;.%20&#1057;&#1074;&#1080;&#1088;&#1080;&#1076;&#1086;&#1074;%20-%20&#1055;&#1072;&#1089;&#1090;&#1086;&#1088;&#1072;&#1083;&#1100;%20(audiopoisk.com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58;&#1072;&#1077;&#1090;%20&#1078;&#1105;&#1083;&#1090;&#1099;&#1081;%20&#1074;&#1086;&#1089;&#1082;%20&#1089;&#1074;&#1077;&#1095;&#1080;.mp3" TargetMode="External"/><Relationship Id="rId6" Type="http://schemas.openxmlformats.org/officeDocument/2006/relationships/image" Target="../media/image1.gi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52;&#1086;&#1094;&#1072;&#1088;&#1090;%20-%20&#1056;&#1077;&#1082;&#1074;&#1080;&#1077;&#1084;%20&#1087;&#1086;%20&#1084;&#1077;&#1095;&#1090;&#1077;%20%5bplus-music.org%5d.mp3" TargetMode="Externa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52;&#1086;&#1094;&#1072;&#1088;&#1090;%20-%20&#1056;&#1077;&#1082;&#1074;&#1080;&#1077;&#1084;%20&#1087;&#1086;%20&#1084;&#1077;&#1095;&#1090;&#1077;%20%5bplus-music.org%5d.mp3" TargetMode="Externa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43;.%20&#1057;&#1074;&#1080;&#1088;&#1080;&#1076;&#1086;&#1074;%20-%20&#1055;&#1072;&#1089;&#1090;&#1086;&#1088;&#1072;&#1083;&#1100;%20(audiopoisk.com).mp3" TargetMode="Externa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43;.%20&#1057;&#1074;&#1080;&#1088;&#1080;&#1076;&#1086;&#1074;%20-%20&#1055;&#1072;&#1089;&#1090;&#1086;&#1088;&#1072;&#1083;&#1100;%20(audiopoisk.com).mp3" TargetMode="Externa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52;&#1086;&#1094;&#1072;&#1088;&#1090;%20-%20&#1056;&#1077;&#1082;&#1074;&#1080;&#1077;&#1084;%20&#1087;&#1086;%20&#1084;&#1077;&#1095;&#1090;&#1077;%20%5bplus-music.org%5d.mp3" TargetMode="External"/><Relationship Id="rId6" Type="http://schemas.openxmlformats.org/officeDocument/2006/relationships/image" Target="../media/image33.png"/><Relationship Id="rId5" Type="http://schemas.openxmlformats.org/officeDocument/2006/relationships/image" Target="../media/image11.gif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Minusovki.MpTri.Net%20lara_fabian_-_adagio.mp3" TargetMode="Externa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64;&#1091;&#1073;&#1077;&#1088;&#1090;%20-%20&#1040;&#1074;&#1077;%20&#1052;&#1072;&#1088;&#1080;&#1103;.mp3" TargetMode="Externa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89;&#1074;&#1080;&#1088;&#1080;&#1076;&#1086;&#1074;.%20&#1074;&#1072;&#1083;&#1100;&#1089;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moonlight_sonata_1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52;&#1086;&#1094;&#1072;&#1088;&#1090;%20-%20&#1056;&#1077;&#1082;&#1074;&#1080;&#1077;&#1084;%20&#1087;&#1086;%20&#1084;&#1077;&#1095;&#1090;&#1077;%20%5bplus-music.org%5d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&#1089;&#1074;&#1080;&#1088;&#1080;&#1076;&#1086;&#1074;.%20&#1074;&#1072;&#1083;&#1100;&#1089;.mp3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E:\Transcend\&#1042;&#1085;&#1077;&#1082;&#1083;&#1072;&#1089;&#1089;&#1085;&#1099;&#1077;%20&#1084;&#1077;&#1088;&#1086;&#1087;&#1088;&#1080;&#1103;&#1090;&#1080;&#1103;\&#1055;&#1091;&#1096;&#1082;&#1080;&#1085;%20-%20175%20&#1083;&#1077;&#1090;\11%20Ave%20Maria.mp3" TargetMode="Externa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0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500570"/>
            <a:ext cx="1900238" cy="2171700"/>
          </a:xfrm>
          <a:prstGeom prst="rect">
            <a:avLst/>
          </a:prstGeom>
          <a:noFill/>
        </p:spPr>
      </p:pic>
      <p:pic>
        <p:nvPicPr>
          <p:cNvPr id="13" name="Picture 5" descr="05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4005263"/>
            <a:ext cx="2808288" cy="2808287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+mj-lt"/>
              </a:rPr>
              <a:t>Памяти </a:t>
            </a:r>
            <a:br>
              <a:rPr lang="ru-RU" b="1" dirty="0" smtClean="0">
                <a:solidFill>
                  <a:srgbClr val="FF0000"/>
                </a:solidFill>
                <a:latin typeface="+mj-lt"/>
              </a:rPr>
            </a:br>
            <a:r>
              <a:rPr lang="ru-RU" b="1" dirty="0" smtClean="0">
                <a:solidFill>
                  <a:srgbClr val="FF0000"/>
                </a:solidFill>
                <a:latin typeface="+mj-lt"/>
              </a:rPr>
              <a:t>великого поэта и пророка…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143372" y="1600200"/>
            <a:ext cx="454342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rgbClr val="0000FF"/>
                </a:solidFill>
              </a:rPr>
              <a:t>	</a:t>
            </a:r>
          </a:p>
          <a:p>
            <a:pPr>
              <a:buNone/>
            </a:pPr>
            <a:endParaRPr lang="ru-RU" sz="2000" b="1" i="1" dirty="0">
              <a:solidFill>
                <a:srgbClr val="0000FF"/>
              </a:solidFill>
            </a:endParaRPr>
          </a:p>
          <a:p>
            <a:pPr algn="just">
              <a:buNone/>
            </a:pPr>
            <a:r>
              <a:rPr lang="ru-RU" sz="2000" b="1" i="1" dirty="0" smtClean="0">
                <a:solidFill>
                  <a:srgbClr val="0000FF"/>
                </a:solidFill>
              </a:rPr>
              <a:t>	</a:t>
            </a:r>
            <a: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  <a:t>Но не хочу, о </a:t>
            </a:r>
            <a:r>
              <a:rPr lang="ru-RU" sz="2400" b="1" i="1" dirty="0" err="1" smtClean="0">
                <a:solidFill>
                  <a:srgbClr val="0000FF"/>
                </a:solidFill>
                <a:latin typeface="Monotype Corsiva" pitchFamily="66" charset="0"/>
              </a:rPr>
              <a:t>други</a:t>
            </a:r>
            <a: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  <a:t>, умирать;</a:t>
            </a:r>
            <a:b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  <a:t>Я жить хочу, чтоб мыслить и                                                                                                               страдать;</a:t>
            </a:r>
            <a:b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  <a:t>И ведаю, мне будут наслажденья</a:t>
            </a:r>
            <a:b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  <a:t>Меж горестей, забот и треволнения. </a:t>
            </a:r>
          </a:p>
          <a:p>
            <a:pPr algn="just">
              <a:buNone/>
            </a:pPr>
            <a:r>
              <a:rPr lang="ru-RU" sz="2400" b="1" i="1" dirty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  <a:t>                                     А.С.Пушкин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000FF"/>
                </a:solidFill>
                <a:latin typeface="Monotype Corsiva" pitchFamily="66" charset="0"/>
              </a:rPr>
              <a:t>	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16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285992"/>
            <a:ext cx="3246952" cy="40736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Г. Свиридов - Пастораль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  <p:pic>
        <p:nvPicPr>
          <p:cNvPr id="9" name="Рисунок 8" descr="fonbok_kylisrjad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94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3214686"/>
            <a:ext cx="2766060" cy="33832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2000240"/>
            <a:ext cx="3147060" cy="2103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image016[1]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285728"/>
            <a:ext cx="2428875" cy="3024187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6" descr="023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36" y="4286256"/>
            <a:ext cx="2000250" cy="2286000"/>
          </a:xfrm>
          <a:prstGeom prst="rect">
            <a:avLst/>
          </a:prstGeom>
          <a:noFill/>
        </p:spPr>
      </p:pic>
      <p:pic>
        <p:nvPicPr>
          <p:cNvPr id="7" name="Тает жёлтый воск свеч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643966" y="6286520"/>
            <a:ext cx="304800" cy="304800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3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4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785794"/>
            <a:ext cx="6929486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Моцарт - Реквием по мечте [plus-music.org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6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Ольга\Desktop\puskinu\350px-Duel_of_Pushkin_and_d'Anthes_(Naumov,1850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214422"/>
            <a:ext cx="8001000" cy="40919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Моцарт - Реквием по мечте [plus-music.org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65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857356" y="0"/>
            <a:ext cx="5633161" cy="6081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929330"/>
            <a:ext cx="8572560" cy="9286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Никита Козлов несёт раненого Пушкина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" name="Г. Свиридов - Пастораль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357958"/>
            <a:ext cx="304800" cy="3048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9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85728"/>
            <a:ext cx="8081962" cy="5759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Г. Свиридов - Пастораль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9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льга\Desktop\puskinu\b14c74877c4a7643bc895b1739d344ae5aca03f6.previe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4572000" cy="3471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0" descr="CANDL_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000636"/>
            <a:ext cx="865188" cy="2214578"/>
          </a:xfrm>
          <a:prstGeom prst="rect">
            <a:avLst/>
          </a:prstGeom>
          <a:noFill/>
        </p:spPr>
      </p:pic>
      <p:pic>
        <p:nvPicPr>
          <p:cNvPr id="10" name="Picture 15" descr="anim05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643446"/>
            <a:ext cx="531812" cy="790577"/>
          </a:xfrm>
          <a:prstGeom prst="rect">
            <a:avLst/>
          </a:prstGeom>
          <a:noFill/>
        </p:spPr>
      </p:pic>
      <p:pic>
        <p:nvPicPr>
          <p:cNvPr id="11" name="Picture 9" descr="CANDL_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1142984"/>
            <a:ext cx="823912" cy="2143140"/>
          </a:xfrm>
          <a:prstGeom prst="rect">
            <a:avLst/>
          </a:prstGeom>
          <a:noFill/>
        </p:spPr>
      </p:pic>
      <p:pic>
        <p:nvPicPr>
          <p:cNvPr id="12" name="Picture 13" descr="anim05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6776" y="857232"/>
            <a:ext cx="474662" cy="657226"/>
          </a:xfrm>
          <a:prstGeom prst="rect">
            <a:avLst/>
          </a:prstGeom>
          <a:noFill/>
        </p:spPr>
      </p:pic>
      <p:pic>
        <p:nvPicPr>
          <p:cNvPr id="1027" name="Picture 3" descr="C:\Users\Ольга\Desktop\puskinu\51240463_Risunok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14810" y="3214686"/>
            <a:ext cx="4678967" cy="3353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3" descr="anim05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214290"/>
            <a:ext cx="474662" cy="585788"/>
          </a:xfrm>
          <a:prstGeom prst="rect">
            <a:avLst/>
          </a:prstGeom>
          <a:noFill/>
        </p:spPr>
      </p:pic>
      <p:pic>
        <p:nvPicPr>
          <p:cNvPr id="14" name="Моцарт - Реквием по мечте [plus-music.org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656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Могила А.С.Пушкина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8" name="Picture 4" descr="C:\Users\Ольга\Desktop\puskinu\pp_53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1500174"/>
            <a:ext cx="3429000" cy="5095875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1214422"/>
            <a:ext cx="6687503" cy="4469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Minusovki.MpTri.Net lara_fabian_-_adagi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Следы исчезнут   поколений,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Но жив поэт, бессмертен гений…</a:t>
            </a:r>
          </a:p>
          <a:p>
            <a:pPr algn="just">
              <a:buFont typeface="Wingdings" pitchFamily="2" charset="2"/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                                                 Ф.Глинка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207337" y="-34016"/>
            <a:ext cx="4936663" cy="6892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Шуберт - Аве Мария.mp3">
            <a:hlinkClick r:id="" action="ppaction://media"/>
          </p:cNvPr>
          <p:cNvPicPr>
            <a:picLocks noGrp="1" noRot="1" noChangeAspect="1"/>
          </p:cNvPicPr>
          <p:nvPr>
            <p:ph sz="half" idx="2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00034" y="6286520"/>
            <a:ext cx="304800" cy="3048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42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endParaRPr lang="ru-RU" sz="5400" b="1" i="1" cap="all" dirty="0" smtClean="0">
              <a:ln/>
              <a:solidFill>
                <a:srgbClr val="FF0000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  <a:p>
            <a:pPr algn="ctr">
              <a:buNone/>
            </a:pPr>
            <a:r>
              <a:rPr lang="ru-RU" sz="5400" b="1" i="1" cap="all" dirty="0" smtClean="0">
                <a:ln/>
                <a:solidFill>
                  <a:srgbClr val="0070C0"/>
                </a:solidFill>
                <a:effectLst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i="1" cap="all" dirty="0">
              <a:ln/>
              <a:solidFill>
                <a:srgbClr val="0070C0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свиридов. валь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2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28662" y="857232"/>
            <a:ext cx="3048000" cy="34213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6072198" y="2071678"/>
            <a:ext cx="2381250" cy="31051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00CC"/>
                </a:solidFill>
              </a:rPr>
              <a:t>      </a:t>
            </a:r>
            <a:r>
              <a:rPr lang="ru-RU" sz="3100" b="1" dirty="0" smtClean="0">
                <a:solidFill>
                  <a:srgbClr val="0000FF"/>
                </a:solidFill>
              </a:rPr>
              <a:t>Барон </a:t>
            </a:r>
            <a:r>
              <a:rPr lang="ru-RU" sz="3100" b="1" dirty="0" err="1" smtClean="0">
                <a:solidFill>
                  <a:srgbClr val="0000FF"/>
                </a:solidFill>
              </a:rPr>
              <a:t>Геккерн</a:t>
            </a:r>
            <a:r>
              <a:rPr lang="ru-RU" sz="3100" b="1" dirty="0" smtClean="0">
                <a:solidFill>
                  <a:srgbClr val="0000FF"/>
                </a:solidFill>
              </a:rPr>
              <a:t>                                      </a:t>
            </a:r>
            <a:r>
              <a:rPr lang="ru-RU" sz="3100" b="1" dirty="0" smtClean="0">
                <a:solidFill>
                  <a:srgbClr val="FF0000"/>
                </a:solidFill>
              </a:rPr>
              <a:t>Он мечтал</a:t>
            </a:r>
            <a:r>
              <a:rPr lang="ru-RU" sz="3100" b="1" dirty="0" smtClean="0">
                <a:solidFill>
                  <a:srgbClr val="0000CC"/>
                </a:solidFill>
              </a:rPr>
              <a:t>                                                       </a:t>
            </a: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                                                                          о подвигах, 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                                                                   а стал убийцей</a:t>
            </a:r>
            <a:endParaRPr lang="ru-RU" sz="3100" b="1" dirty="0">
              <a:solidFill>
                <a:srgbClr val="FF0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357158" y="4500570"/>
            <a:ext cx="4040188" cy="2357430"/>
          </a:xfrm>
        </p:spPr>
        <p:txBody>
          <a:bodyPr>
            <a:normAutofit fontScale="92500" lnSpcReduction="20000"/>
          </a:bodyPr>
          <a:lstStyle/>
          <a:p>
            <a:endParaRPr lang="ru-RU" i="1" dirty="0" smtClean="0"/>
          </a:p>
          <a:p>
            <a:r>
              <a:rPr lang="ru-RU" i="1" dirty="0" smtClean="0"/>
              <a:t>Барон Луи </a:t>
            </a:r>
            <a:r>
              <a:rPr lang="ru-RU" i="1" dirty="0" err="1" smtClean="0"/>
              <a:t>Борхард</a:t>
            </a:r>
            <a:r>
              <a:rPr lang="ru-RU" i="1" dirty="0" smtClean="0"/>
              <a:t> де </a:t>
            </a:r>
            <a:r>
              <a:rPr lang="ru-RU" i="1" dirty="0" err="1" smtClean="0"/>
              <a:t>Геккерн</a:t>
            </a:r>
            <a:r>
              <a:rPr lang="ru-RU" i="1" dirty="0" smtClean="0"/>
              <a:t> родился в 1792 году. Он принадлежал к протестантской семье старинного голландского </a:t>
            </a:r>
            <a:r>
              <a:rPr lang="ru-RU" dirty="0" smtClean="0"/>
              <a:t>рода</a:t>
            </a:r>
            <a:r>
              <a:rPr lang="ru-RU" i="1" dirty="0" smtClean="0"/>
              <a:t>, которого он был последним представителем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857233"/>
            <a:ext cx="4040188" cy="350046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                                                             </a:t>
            </a:r>
            <a:endParaRPr lang="ru-RU" b="1" dirty="0" smtClean="0">
              <a:solidFill>
                <a:srgbClr val="0000FF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5025" y="5286388"/>
            <a:ext cx="4041775" cy="7143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00FF"/>
                </a:solidFill>
              </a:rPr>
              <a:t>                   Жорж Дантес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7858180" cy="507209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   </a:t>
            </a:r>
            <a:r>
              <a:rPr lang="ru-RU" sz="2700" dirty="0" smtClean="0"/>
              <a:t>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7" name="Содержимое 7"/>
          <p:cNvSpPr txBox="1">
            <a:spLocks/>
          </p:cNvSpPr>
          <p:nvPr/>
        </p:nvSpPr>
        <p:spPr>
          <a:xfrm>
            <a:off x="214282" y="0"/>
            <a:ext cx="8715436" cy="6858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Л. ГЕККЕРЕНУ.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25 января 1837 г. В Петербурге.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Monsieur le Baron! 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Permettez-moi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faire le résumé de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qui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vient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se passer. La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conduite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Monsieur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votre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m’était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connue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depuis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longtemps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ne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pouvait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m’être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indifférente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C’était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à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cette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condition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j’avais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consenti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à ne pas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donner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suite à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cette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sale affaire, et à ne pas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vous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déshonorer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aux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yeux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notre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cour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de la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vôtre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j’en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avais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pouvoir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et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l’intention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Je ne me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soucie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 femme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écoute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encore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exhortations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paternelles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26 </a:t>
            </a:r>
            <a:r>
              <a:rPr kumimoji="0" lang="ru-RU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Janvier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1837.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Votre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très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humble et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très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obéissant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serviteur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Alexandre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Pouchkine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moonlight_sonata_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9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0618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00FF"/>
                </a:solidFill>
              </a:rPr>
              <a:t>«Бессонница»</a:t>
            </a:r>
            <a:endParaRPr lang="ru-RU" b="1" i="1" dirty="0">
              <a:solidFill>
                <a:srgbClr val="0000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3071810"/>
            <a:ext cx="5240122" cy="3499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Содержимое 9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285728"/>
            <a:ext cx="320082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3" descr="anim05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1000108"/>
            <a:ext cx="285752" cy="514350"/>
          </a:xfrm>
          <a:prstGeom prst="rect">
            <a:avLst/>
          </a:prstGeom>
          <a:noFill/>
        </p:spPr>
      </p:pic>
      <p:pic>
        <p:nvPicPr>
          <p:cNvPr id="7" name="Picture 13" descr="anim05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48" y="928670"/>
            <a:ext cx="285752" cy="514350"/>
          </a:xfrm>
          <a:prstGeom prst="rect">
            <a:avLst/>
          </a:prstGeom>
          <a:noFill/>
        </p:spPr>
      </p:pic>
      <p:pic>
        <p:nvPicPr>
          <p:cNvPr id="8" name="Picture 13" descr="anim05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1142984"/>
            <a:ext cx="285752" cy="514350"/>
          </a:xfrm>
          <a:prstGeom prst="rect">
            <a:avLst/>
          </a:prstGeom>
          <a:noFill/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Условия поединка </a:t>
            </a:r>
            <a:br>
              <a:rPr lang="ru-RU" sz="3600" b="1" dirty="0" smtClean="0">
                <a:solidFill>
                  <a:srgbClr val="0000CC"/>
                </a:solidFill>
              </a:rPr>
            </a:br>
            <a:r>
              <a:rPr lang="ru-RU" sz="3600" b="1" dirty="0" smtClean="0">
                <a:solidFill>
                  <a:srgbClr val="0000CC"/>
                </a:solidFill>
              </a:rPr>
              <a:t> и  дуэльный гарнитур</a:t>
            </a:r>
            <a:endParaRPr lang="ru-RU" sz="3600" b="1" dirty="0">
              <a:solidFill>
                <a:srgbClr val="0000CC"/>
              </a:solidFill>
            </a:endParaRPr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217826"/>
            <a:ext cx="4038600" cy="3290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3"/>
          <p:cNvPicPr>
            <a:picLocks noGrp="1"/>
          </p:cNvPicPr>
          <p:nvPr>
            <p:ph sz="half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3500" y="2129631"/>
            <a:ext cx="22860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Моцарт - Реквием по мечте [plus-music.org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56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857488" y="285728"/>
            <a:ext cx="3557016" cy="4965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свиридов. валь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86776" y="6215082"/>
            <a:ext cx="304800" cy="3048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2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285852" y="5367338"/>
            <a:ext cx="6643734" cy="1204934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2600" b="1" dirty="0" smtClean="0">
                <a:solidFill>
                  <a:srgbClr val="0000FF"/>
                </a:solidFill>
              </a:rPr>
              <a:t>К.К. </a:t>
            </a:r>
            <a:r>
              <a:rPr lang="ru-RU" sz="2600" b="1" dirty="0" err="1" smtClean="0">
                <a:solidFill>
                  <a:srgbClr val="0000FF"/>
                </a:solidFill>
              </a:rPr>
              <a:t>Данзас</a:t>
            </a:r>
            <a:r>
              <a:rPr lang="ru-RU" sz="2600" b="1" dirty="0" smtClean="0">
                <a:solidFill>
                  <a:srgbClr val="0000FF"/>
                </a:solidFill>
              </a:rPr>
              <a:t>, секундант А.С.Пушкина</a:t>
            </a:r>
            <a:endParaRPr lang="ru-RU" sz="2600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Ольга\Desktop\puskinu\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1000108"/>
            <a:ext cx="3238500" cy="4355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149066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/>
            <a:endParaRPr lang="ru-RU" sz="2400" b="1" dirty="0" smtClean="0">
              <a:solidFill>
                <a:srgbClr val="0000CC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00CC"/>
                </a:solidFill>
              </a:rPr>
              <a:t>Н.Н.Пушкина, жена поэта</a:t>
            </a:r>
            <a:endParaRPr lang="ru-RU" sz="2400" b="1" dirty="0">
              <a:solidFill>
                <a:srgbClr val="0000CC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357422" y="285728"/>
            <a:ext cx="4479463" cy="541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11 Ave Mari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58214" y="6286520"/>
            <a:ext cx="304800" cy="304800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36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Юон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928670"/>
            <a:ext cx="8207375" cy="5087938"/>
          </a:xfrm>
          <a:prstGeom prst="rect">
            <a:avLst/>
          </a:prstGeom>
          <a:noFill/>
          <a:ln w="203200" cmpd="tri">
            <a:solidFill>
              <a:srgbClr val="663300"/>
            </a:solidFill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E84F-4392-4475-9CCE-46CFCF109B2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192</Words>
  <Application>Microsoft Office PowerPoint</Application>
  <PresentationFormat>Экран (4:3)</PresentationFormat>
  <Paragraphs>59</Paragraphs>
  <Slides>19</Slides>
  <Notes>0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Памяти  великого поэта и пророка… </vt:lpstr>
      <vt:lpstr>      Барон Геккерн                                      Он мечтал                                                                                                                                  о подвигах,                                                                     а стал убийцей</vt:lpstr>
      <vt:lpstr>                                                                                                 </vt:lpstr>
      <vt:lpstr>«Бессонница»</vt:lpstr>
      <vt:lpstr>Условия поединка   и  дуэльный гарнитур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Никита Козлов несёт раненого Пушкина</vt:lpstr>
      <vt:lpstr>Слайд 14</vt:lpstr>
      <vt:lpstr>Слайд 15</vt:lpstr>
      <vt:lpstr>Могила А.С.Пушкина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39</cp:revision>
  <dcterms:created xsi:type="dcterms:W3CDTF">2012-01-30T19:46:53Z</dcterms:created>
  <dcterms:modified xsi:type="dcterms:W3CDTF">2017-12-21T19:25:37Z</dcterms:modified>
</cp:coreProperties>
</file>