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64" r:id="rId2"/>
    <p:sldId id="263" r:id="rId3"/>
    <p:sldId id="265" r:id="rId4"/>
    <p:sldId id="272" r:id="rId5"/>
    <p:sldId id="266" r:id="rId6"/>
    <p:sldId id="268" r:id="rId7"/>
    <p:sldId id="273" r:id="rId8"/>
    <p:sldId id="269" r:id="rId9"/>
    <p:sldId id="274" r:id="rId10"/>
  </p:sldIdLst>
  <p:sldSz cx="9144000" cy="6858000" type="screen4x3"/>
  <p:notesSz cx="6858000" cy="100599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CCECFF"/>
    <a:srgbClr val="F8F2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76" y="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03682A-A25E-421C-B2B4-BF0BC370D679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9229C1-6D06-4B47-92C2-3C716BAFC7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03682A-A25E-421C-B2B4-BF0BC370D679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9229C1-6D06-4B47-92C2-3C716BAFC7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03682A-A25E-421C-B2B4-BF0BC370D679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9229C1-6D06-4B47-92C2-3C716BAFC7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03682A-A25E-421C-B2B4-BF0BC370D679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9229C1-6D06-4B47-92C2-3C716BAFC7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03682A-A25E-421C-B2B4-BF0BC370D679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9229C1-6D06-4B47-92C2-3C716BAFC7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03682A-A25E-421C-B2B4-BF0BC370D679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9229C1-6D06-4B47-92C2-3C716BAFC7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03682A-A25E-421C-B2B4-BF0BC370D679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9229C1-6D06-4B47-92C2-3C716BAFC7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03682A-A25E-421C-B2B4-BF0BC370D679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9229C1-6D06-4B47-92C2-3C716BAFC7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03682A-A25E-421C-B2B4-BF0BC370D679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9229C1-6D06-4B47-92C2-3C716BAFC7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03682A-A25E-421C-B2B4-BF0BC370D679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9229C1-6D06-4B47-92C2-3C716BAFC7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03682A-A25E-421C-B2B4-BF0BC370D679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9229C1-6D06-4B47-92C2-3C716BAFC7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E03682A-A25E-421C-B2B4-BF0BC370D679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D9229C1-6D06-4B47-92C2-3C716BAFC7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slow">
    <p:pull dir="r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286388"/>
            <a:ext cx="7758138" cy="10515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«Что?  Где? Когда?»</a:t>
            </a:r>
            <a:endParaRPr lang="ru-RU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chefsfood.ru/hadqided/3368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12" y="1000108"/>
            <a:ext cx="3857652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071670" y="357166"/>
            <a:ext cx="52404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Интеллектуальная игра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95936" y="476672"/>
            <a:ext cx="1368152" cy="1569660"/>
          </a:xfrm>
          <a:prstGeom prst="rect">
            <a:avLst/>
          </a:prstGeom>
          <a:effectLst>
            <a:outerShdw blurRad="65500" dist="38100" dir="5400000" rotWithShape="0">
              <a:srgbClr val="000000">
                <a:alpha val="40000"/>
              </a:srgbClr>
            </a:outerShdw>
            <a:softEdge rad="127000"/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?</a:t>
            </a:r>
            <a:endParaRPr lang="ru-RU" sz="9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5" name="Рисунок 14" descr="01_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87624" y="3789040"/>
            <a:ext cx="1080297" cy="1944216"/>
          </a:xfrm>
          <a:prstGeom prst="rect">
            <a:avLst/>
          </a:prstGeom>
        </p:spPr>
      </p:pic>
      <p:pic>
        <p:nvPicPr>
          <p:cNvPr id="16" name="Рисунок 15" descr="0045_enl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87824" y="3717032"/>
            <a:ext cx="1174631" cy="2088232"/>
          </a:xfrm>
          <a:prstGeom prst="rect">
            <a:avLst/>
          </a:prstGeom>
        </p:spPr>
      </p:pic>
      <p:pic>
        <p:nvPicPr>
          <p:cNvPr id="17" name="Рисунок 16" descr="f81ad7ae7cba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3789040"/>
            <a:ext cx="1249114" cy="1872208"/>
          </a:xfrm>
          <a:prstGeom prst="rect">
            <a:avLst/>
          </a:prstGeom>
        </p:spPr>
      </p:pic>
      <p:pic>
        <p:nvPicPr>
          <p:cNvPr id="18" name="Рисунок 17" descr="fon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48264" y="3789040"/>
            <a:ext cx="1296144" cy="208823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277021" y="5805264"/>
            <a:ext cx="936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Уксус</a:t>
            </a:r>
            <a:endParaRPr lang="ru-RU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929237" y="5805264"/>
            <a:ext cx="1435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Шампунь</a:t>
            </a:r>
            <a:endParaRPr lang="ru-RU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148064" y="5805264"/>
            <a:ext cx="824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Сода</a:t>
            </a:r>
            <a:endParaRPr lang="ru-RU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7092280" y="5805264"/>
            <a:ext cx="1125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Краска</a:t>
            </a:r>
            <a:endParaRPr lang="ru-RU" b="1" dirty="0"/>
          </a:p>
        </p:txBody>
      </p:sp>
      <p:cxnSp>
        <p:nvCxnSpPr>
          <p:cNvPr id="24" name="Прямая со стрелкой 23"/>
          <p:cNvCxnSpPr/>
          <p:nvPr/>
        </p:nvCxnSpPr>
        <p:spPr>
          <a:xfrm flipH="1">
            <a:off x="1835696" y="2060848"/>
            <a:ext cx="2448272" cy="15121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>
            <a:off x="3635896" y="2060848"/>
            <a:ext cx="864096" cy="15841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4788024" y="2060848"/>
            <a:ext cx="864096" cy="15121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5004048" y="2060848"/>
            <a:ext cx="2520280" cy="14401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8" name="Рисунок 27" descr="Arenal_National_Park_Costa_Rica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9" grpId="0"/>
      <p:bldP spid="20" grpId="0"/>
      <p:bldP spid="21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 descr="https://www.colourbox.com/preview/10814285-ii_make4_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196" name="AutoShape 4" descr="https://www.colourbox.com/preview/10814285-ii_make4_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8" name="Picture 6" descr="http://botextra.com/imgProxy/one?resim=https://img-s2.onedio.com/id-53abefe41f803fc651fe073b/rev-0/w-500/s-b09191d35b6869a33e311681615647acf27581a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928670"/>
            <a:ext cx="7000924" cy="485778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500042"/>
            <a:ext cx="2722563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785794"/>
            <a:ext cx="2786082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22" y="428604"/>
            <a:ext cx="2786061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429000"/>
            <a:ext cx="2403475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2928934"/>
            <a:ext cx="2800350" cy="290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9325" y="3143248"/>
            <a:ext cx="2757517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286248" y="5500702"/>
            <a:ext cx="78579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002060"/>
                </a:solidFill>
              </a:rPr>
              <a:t>6</a:t>
            </a:r>
            <a:endParaRPr lang="ru-RU" sz="6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428604"/>
            <a:ext cx="282257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0" y="357166"/>
            <a:ext cx="2314575" cy="282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428604"/>
            <a:ext cx="2571768" cy="276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3571876"/>
            <a:ext cx="2211387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0" y="3143248"/>
            <a:ext cx="2786082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3357562"/>
            <a:ext cx="271464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714876" y="5500702"/>
            <a:ext cx="72327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002060"/>
                </a:solidFill>
              </a:rPr>
              <a:t>1</a:t>
            </a:r>
            <a:endParaRPr lang="ru-RU" sz="6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428604"/>
            <a:ext cx="2744788" cy="291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428604"/>
            <a:ext cx="2711450" cy="289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500042"/>
            <a:ext cx="2343150" cy="289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3357562"/>
            <a:ext cx="2657475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3702" y="3214686"/>
            <a:ext cx="194310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0" y="3071810"/>
            <a:ext cx="2514600" cy="271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500562" y="5429264"/>
            <a:ext cx="78579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002060"/>
                </a:solidFill>
              </a:rPr>
              <a:t>3</a:t>
            </a:r>
            <a:endParaRPr lang="ru-RU" sz="6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428604"/>
            <a:ext cx="2713037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428604"/>
            <a:ext cx="2706687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428604"/>
            <a:ext cx="2732087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3500438"/>
            <a:ext cx="2522537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3357562"/>
            <a:ext cx="2695575" cy="2600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3500438"/>
            <a:ext cx="2616200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143372" y="5500702"/>
            <a:ext cx="78579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002060"/>
                </a:solidFill>
              </a:rPr>
              <a:t>5</a:t>
            </a:r>
            <a:endParaRPr lang="ru-RU" sz="6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428604"/>
            <a:ext cx="274320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428604"/>
            <a:ext cx="2728912" cy="2563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500042"/>
            <a:ext cx="251503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3429000"/>
            <a:ext cx="2857500" cy="306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2857496"/>
            <a:ext cx="2797175" cy="297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3143248"/>
            <a:ext cx="2643206" cy="3194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500562" y="5500702"/>
            <a:ext cx="78579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002060"/>
                </a:solidFill>
              </a:rPr>
              <a:t>4</a:t>
            </a:r>
            <a:endParaRPr lang="ru-RU" sz="6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" y="582613"/>
            <a:ext cx="2787650" cy="298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8992" y="428604"/>
            <a:ext cx="27432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1" y="522288"/>
            <a:ext cx="2643205" cy="304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3571876"/>
            <a:ext cx="2657475" cy="273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3306" y="2786058"/>
            <a:ext cx="2432050" cy="287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3500438"/>
            <a:ext cx="2571750" cy="287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643438" y="5500702"/>
            <a:ext cx="78579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002060"/>
                </a:solidFill>
              </a:rPr>
              <a:t>2</a:t>
            </a:r>
            <a:endParaRPr lang="ru-RU" sz="6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1024</TotalTime>
  <Words>20</Words>
  <Application>Microsoft Office PowerPoint</Application>
  <PresentationFormat>Экран (4:3)</PresentationFormat>
  <Paragraphs>13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«Что?  Где? Когда?»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Мила</dc:creator>
  <cp:lastModifiedBy>sadik</cp:lastModifiedBy>
  <cp:revision>96</cp:revision>
  <dcterms:created xsi:type="dcterms:W3CDTF">2012-02-09T11:54:19Z</dcterms:created>
  <dcterms:modified xsi:type="dcterms:W3CDTF">2017-04-10T15:08:19Z</dcterms:modified>
</cp:coreProperties>
</file>