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62" r:id="rId6"/>
    <p:sldId id="259" r:id="rId7"/>
    <p:sldId id="263" r:id="rId8"/>
    <p:sldId id="264" r:id="rId9"/>
    <p:sldId id="270" r:id="rId10"/>
    <p:sldId id="274" r:id="rId11"/>
    <p:sldId id="275" r:id="rId12"/>
    <p:sldId id="266" r:id="rId13"/>
    <p:sldId id="265" r:id="rId14"/>
    <p:sldId id="267" r:id="rId15"/>
    <p:sldId id="268" r:id="rId16"/>
    <p:sldId id="269" r:id="rId17"/>
    <p:sldId id="271" r:id="rId18"/>
    <p:sldId id="272" r:id="rId19"/>
    <p:sldId id="276" r:id="rId20"/>
    <p:sldId id="278" r:id="rId21"/>
    <p:sldId id="273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32" autoAdjust="0"/>
    <p:restoredTop sz="94660"/>
  </p:normalViewPr>
  <p:slideViewPr>
    <p:cSldViewPr>
      <p:cViewPr varScale="1">
        <p:scale>
          <a:sx n="45" d="100"/>
          <a:sy n="45" d="100"/>
        </p:scale>
        <p:origin x="-12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36 ФОНОВ для ПРЕЗЕНТАЦИЙ ЛОГОПЕДА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4293096"/>
            <a:ext cx="7048872" cy="17526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Автор: Назаренко Оксана Олеговна, </a:t>
            </a:r>
            <a:endParaRPr lang="ru-RU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учитель - логопед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 smtClean="0"/>
          </a:p>
          <a:p>
            <a:endParaRPr lang="ru-RU" dirty="0"/>
          </a:p>
        </p:txBody>
      </p:sp>
      <p:sp>
        <p:nvSpPr>
          <p:cNvPr id="5" name="Поле 1"/>
          <p:cNvSpPr txBox="1"/>
          <p:nvPr/>
        </p:nvSpPr>
        <p:spPr>
          <a:xfrm>
            <a:off x="539552" y="980728"/>
            <a:ext cx="8208912" cy="2569934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ln w="12700" cap="flat" cmpd="sng" algn="ctr">
                  <a:solidFill>
                    <a:schemeClr val="accent5">
                      <a:lumMod val="20000"/>
                      <a:lumOff val="80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outerShdw blurRad="41275" dist="20320" dir="1800000" algn="tl">
                    <a:srgbClr val="000000">
                      <a:alpha val="40000"/>
                    </a:srgbClr>
                  </a:outerShdw>
                </a:effectLst>
                <a:latin typeface="Arial"/>
                <a:ea typeface="Times New Roman"/>
                <a:cs typeface="Times New Roman"/>
              </a:rPr>
              <a:t>Логопедический совместный проект </a:t>
            </a:r>
            <a:endParaRPr lang="ru-RU" sz="1200" dirty="0">
              <a:ln w="12700" cap="flat" cmpd="sng" algn="ctr">
                <a:solidFill>
                  <a:schemeClr val="accent5">
                    <a:lumMod val="20000"/>
                    <a:lumOff val="80000"/>
                  </a:schemeClr>
                </a:solidFill>
                <a:prstDash val="solid"/>
                <a:round/>
              </a:ln>
              <a:solidFill>
                <a:srgbClr val="C00000"/>
              </a:solidFill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ln w="12700" cap="flat" cmpd="sng" algn="ctr">
                  <a:solidFill>
                    <a:schemeClr val="accent5">
                      <a:lumMod val="20000"/>
                      <a:lumOff val="80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outerShdw blurRad="41275" dist="20320" dir="1800000" algn="tl">
                    <a:srgbClr val="000000">
                      <a:alpha val="40000"/>
                    </a:srgbClr>
                  </a:outerShdw>
                </a:effectLst>
                <a:latin typeface="Arial"/>
                <a:ea typeface="Times New Roman"/>
                <a:cs typeface="Times New Roman"/>
              </a:rPr>
              <a:t>на развитие речевого дыхания. </a:t>
            </a:r>
            <a:endParaRPr lang="ru-RU" sz="1200" dirty="0">
              <a:ln w="12700" cap="flat" cmpd="sng" algn="ctr">
                <a:solidFill>
                  <a:schemeClr val="accent5">
                    <a:lumMod val="20000"/>
                    <a:lumOff val="80000"/>
                  </a:schemeClr>
                </a:solidFill>
                <a:prstDash val="solid"/>
                <a:round/>
              </a:ln>
              <a:solidFill>
                <a:srgbClr val="C00000"/>
              </a:solidFill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600" b="1" dirty="0">
                <a:ln w="12700" cap="flat" cmpd="sng" algn="ctr">
                  <a:solidFill>
                    <a:srgbClr val="054697"/>
                  </a:solidFill>
                  <a:prstDash val="solid"/>
                  <a:round/>
                </a:ln>
                <a:solidFill>
                  <a:srgbClr val="FE90D9"/>
                </a:solidFill>
                <a:effectLst>
                  <a:outerShdw blurRad="41275" dist="20320" dir="1800000" algn="tl">
                    <a:srgbClr val="000000">
                      <a:alpha val="40000"/>
                    </a:srgbClr>
                  </a:outerShdw>
                </a:effectLst>
                <a:latin typeface="Arial"/>
                <a:ea typeface="Times New Roman"/>
                <a:cs typeface="Times New Roman"/>
              </a:rPr>
              <a:t>«Послушный ветер – ветерок»</a:t>
            </a:r>
            <a:endParaRPr lang="ru-RU" sz="1100" dirty="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n w="12700" cap="flat" cmpd="sng" algn="ctr">
                  <a:solidFill>
                    <a:schemeClr val="accent6">
                      <a:lumMod val="75000"/>
                    </a:schemeClr>
                  </a:solidFill>
                  <a:prstDash val="solid"/>
                  <a:round/>
                </a:ln>
                <a:solidFill>
                  <a:srgbClr val="FF9900"/>
                </a:solidFill>
                <a:effectLst>
                  <a:outerShdw blurRad="41275" dist="20320" dir="1800000" algn="tl">
                    <a:srgbClr val="000000">
                      <a:alpha val="40000"/>
                    </a:srgbClr>
                  </a:outerShdw>
                </a:effectLst>
                <a:latin typeface="Arial"/>
                <a:ea typeface="Times New Roman"/>
                <a:cs typeface="Times New Roman"/>
              </a:rPr>
              <a:t>Старшая разновозрастная группа комбинирующей направленности </a:t>
            </a:r>
            <a:endParaRPr lang="ru-RU" sz="1100" dirty="0">
              <a:ln w="12700" cap="flat" cmpd="sng" algn="ctr">
                <a:solidFill>
                  <a:schemeClr val="accent6">
                    <a:lumMod val="75000"/>
                  </a:schemeClr>
                </a:solidFill>
                <a:prstDash val="solid"/>
                <a:round/>
              </a:ln>
              <a:effectLst/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36 ФОНОВ для ПРЕЗЕНТАЦИЙ ЛОГОПЕДА\Рисунок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3074" name="Picture 2" descr="C:\Users\Назары\Desktop\садик\логопед кабинет\ПРОЕКТЫ\послушный ветер\фото\P10209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260648"/>
            <a:ext cx="7056784" cy="49090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1763688" y="5301208"/>
            <a:ext cx="6768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Сдуем бабочку с цветочка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36 ФОНОВ для ПРЕЗЕНТАЦИЙ ЛОГОПЕДА\Рисунок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4098" name="Picture 2" descr="C:\Users\Назары\Desktop\садик\логопед кабинет\ПРОЕКТЫ\послушный ветер\фото\P102098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404663"/>
            <a:ext cx="4608512" cy="52637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2339752" y="5805264"/>
            <a:ext cx="5760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Сделай бурю в бутылке 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36 ФОНОВ для ПРЕЗЕНТАЦИЙ ЛОГОПЕДА\Рисунок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5122" name="Picture 2" descr="C:\Users\Назары\Desktop\садик\логопед кабинет\ПРОЕКТЫ\послушный ветер\фото\P102098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404664"/>
            <a:ext cx="7272808" cy="480102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627784" y="5517232"/>
            <a:ext cx="4752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Подуем на шарики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36 ФОНОВ для ПРЕЗЕНТАЦИЙ ЛОГОПЕДА\Рисунок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7544" y="404664"/>
            <a:ext cx="8280920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6. Беседа с детьми: "Как правильно дышать или зачем воздух человеку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" </a:t>
            </a:r>
          </a:p>
          <a:p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2" name="Picture 2" descr="C:\Users\Назары\Desktop\садик\логопед кабинет\ПРОЕКТЫ\послушный ветер\фото\P102097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844824"/>
            <a:ext cx="3797052" cy="30578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Назары\Desktop\садик\логопед кабинет\ПРОЕКТЫ\послушный ветер\фото\P102097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1916832"/>
            <a:ext cx="4058915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36 ФОНОВ для ПРЕЗЕНТАЦИЙ ЛОГОПЕДА\Рисунок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323528" y="553035"/>
            <a:ext cx="8424936" cy="3939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 с родителями: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Привлечение родителей к совместной деятельности с детьми по изготовлению оборудования для игр на дыхание 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Распространение буклетов для родителей «Будем правильно дышать»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36 ФОНОВ для ПРЕЗЕНТАЦИЙ ЛОГОПЕДА\Рисунок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404664"/>
            <a:ext cx="86409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Выставка для родителей с демонстрацией изготовленного оборудования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lang="ru-RU" dirty="0"/>
          </a:p>
        </p:txBody>
      </p:sp>
      <p:pic>
        <p:nvPicPr>
          <p:cNvPr id="6145" name="Picture 1" descr="C:\Users\Назары\Desktop\садик\логопед кабинет\ПРОЕКТЫ\послушный ветер\IMG_20171129_154859.jpg"/>
          <p:cNvPicPr>
            <a:picLocks noChangeAspect="1" noChangeArrowheads="1"/>
          </p:cNvPicPr>
          <p:nvPr/>
        </p:nvPicPr>
        <p:blipFill>
          <a:blip r:embed="rId3" cstate="print"/>
          <a:srcRect b="12201"/>
          <a:stretch>
            <a:fillRect/>
          </a:stretch>
        </p:blipFill>
        <p:spPr bwMode="auto">
          <a:xfrm>
            <a:off x="1187624" y="1340768"/>
            <a:ext cx="7002040" cy="4608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36 ФОНОВ для ПРЕЗЕНТАЦИЙ ЛОГОПЕДА\Рисунок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5121" name="Picture 1" descr="C:\Users\Назары\Desktop\садик\логопед кабинет\ПРОЕКТЫ\послушный ветер\IMG_20171129_1621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4188" y="260649"/>
            <a:ext cx="4196022" cy="4248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467544" y="4725144"/>
            <a:ext cx="3744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Семья Клюшниченко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Назары\Desktop\садик\логопед кабинет\ПРОЕКТЫ\послушный ветер\IMG_20171129_1634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260648"/>
            <a:ext cx="3860713" cy="4476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5076056" y="4797152"/>
            <a:ext cx="3600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Семья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Москаленко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36 ФОНОВ для ПРЕЗЕНТАЦИЙ ЛОГОПЕДА\Рисунок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27650" name="Picture 2" descr="C:\Users\Назары\Desktop\садик\логопед кабинет\ПРОЕКТЫ\послушный ветер\IMG_20171129_1643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32657"/>
            <a:ext cx="3888432" cy="4392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1" name="Picture 3" descr="C:\Users\Назары\Desktop\садик\логопед кабинет\ПРОЕКТЫ\послушный ветер\IMG_20171129_16542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404664"/>
            <a:ext cx="3922659" cy="44198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971600" y="4725144"/>
            <a:ext cx="31367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Семья Королёвых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92080" y="4869160"/>
            <a:ext cx="34102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Семья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Меренковых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36 ФОНОВ для ПРЕЗЕНТАЦИЙ ЛОГОПЕДА\Рисунок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39552" y="1916832"/>
            <a:ext cx="828092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Работа с педагогами МБДОУ ДС №19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Консультация «Речевое дыхание – энергетическая основа речи»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36 ФОНОВ для ПРЕЗЕНТАЦИЙ ЛОГОПЕДА\Рисунок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544" y="332656"/>
            <a:ext cx="8424936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 этап – Итоговый – 2 неделя октября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Разработка картотеки упражнений на формирование речевого дыхания, комплексов дыхательной гимнастики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C:\Users\Назары\Desktop\садик\логопед кабинет\ПРОЕКТЫ\послушный ветер\IMG_20171129_1710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420888"/>
            <a:ext cx="4104456" cy="25336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75" name="Picture 3" descr="C:\Users\Назары\Desktop\садик\логопед кабинет\ПРОЕКТЫ\послушный ветер\IMG_20171129_17094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916832"/>
            <a:ext cx="4236471" cy="3600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36 ФОНОВ для ПРЕЗЕНТАЦИЙ ЛОГОПЕДА\Рисунок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332656"/>
            <a:ext cx="8568952" cy="6525344"/>
          </a:xfrm>
        </p:spPr>
        <p:txBody>
          <a:bodyPr>
            <a:normAutofit fontScale="25000" lnSpcReduction="20000"/>
          </a:bodyPr>
          <a:lstStyle/>
          <a:p>
            <a:r>
              <a:rPr lang="ru-RU" sz="11200" b="1" u="sng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Паспорт проекта</a:t>
            </a:r>
            <a:endParaRPr lang="ru-RU" sz="112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Название проекта: </a:t>
            </a:r>
            <a:r>
              <a:rPr lang="ru-RU" sz="8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Логопедический проект «Послушный ветер – ветерок» </a:t>
            </a:r>
            <a:br>
              <a:rPr lang="ru-RU" sz="8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80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8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Тип проекта:</a:t>
            </a:r>
            <a:r>
              <a:rPr lang="ru-RU" sz="8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практико-ориентированный, краткосрочный, коллективный, игровой </a:t>
            </a:r>
            <a:br>
              <a:rPr lang="ru-RU" sz="8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80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8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Название учреждения</a:t>
            </a:r>
            <a:r>
              <a:rPr lang="ru-RU" sz="8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МБДОУ ДС №19 «Олененок» ст. Новогражданской МО Выселковский район</a:t>
            </a:r>
          </a:p>
          <a:p>
            <a:pPr algn="l"/>
            <a:r>
              <a:rPr lang="ru-RU" sz="8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l"/>
            <a:r>
              <a:rPr lang="ru-RU" sz="8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ФИО руководителя</a:t>
            </a:r>
            <a:r>
              <a:rPr lang="ru-RU" sz="8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ОУ</a:t>
            </a:r>
            <a:r>
              <a:rPr lang="ru-RU" sz="8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Квочкина Татьяна Васильевна </a:t>
            </a:r>
            <a:br>
              <a:rPr lang="ru-RU" sz="8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80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8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Руководитель проекта</a:t>
            </a:r>
            <a:r>
              <a:rPr lang="ru-RU" sz="8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Назаренко Оксана Олеговна, учитель – логопед</a:t>
            </a:r>
            <a:br>
              <a:rPr lang="ru-RU" sz="8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80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8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Срок</a:t>
            </a:r>
            <a:r>
              <a:rPr lang="ru-RU" sz="8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осуществления проекта 2 недели сентября - 2 недели октября </a:t>
            </a:r>
            <a:br>
              <a:rPr lang="ru-RU" sz="8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80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8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Образовательная область</a:t>
            </a:r>
            <a:r>
              <a:rPr lang="ru-RU" sz="8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«Речевое развитие».</a:t>
            </a:r>
            <a:br>
              <a:rPr lang="ru-RU" sz="8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80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8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Участники проекта</a:t>
            </a:r>
            <a:r>
              <a:rPr lang="ru-RU" sz="8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: дети</a:t>
            </a:r>
            <a:r>
              <a:rPr lang="ru-RU" sz="800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педагоги</a:t>
            </a:r>
            <a:r>
              <a:rPr lang="ru-RU" sz="8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родители.</a:t>
            </a:r>
            <a:br>
              <a:rPr lang="ru-RU" sz="8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80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8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Место реализации</a:t>
            </a:r>
            <a:r>
              <a:rPr lang="ru-RU" sz="8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МБДОУ ДС №19 «Олененок», старшая разновозрастная группа комбинированной направленности</a:t>
            </a:r>
            <a:endParaRPr lang="ru-RU" sz="80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36 ФОНОВ для ПРЕЗЕНТАЦИЙ ЛОГОПЕДА\Рисунок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544" y="332656"/>
            <a:ext cx="84249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Организация центра игр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упражнений на формирование речевого дыхания, комплексов дыхательной гимнастики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Назары\Desktop\садик\логопед кабинет\ПРОЕКТЫ\послушный ветер\фото\P102099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268760"/>
            <a:ext cx="7272808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36 ФОНОВ для ПРЕЗЕНТАЦИЙ ЛОГОПЕДА\Рисунок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612068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  <a:endParaRPr lang="ru-RU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Выработка воздушной струи является одним из необходимых и значимых условий постановки звуков. Работу по воспитанию воздушной струи необходимо начинать на подготовительном этапе формирования правильного звукопроизношения, наряду с развитием фонематического слуха и артикуляционной моторики. Правильное речевое дыхание-основа для нормального звукопроизношения, речи в целом. Работа, направленная на развитие дыхания, выработки воздушной струи дает положительный эффект. При педагогическом воздействии овладение правильным дыханием идет быстрее, раньше происходит удлинение и усиление внеречевого выдоха, удлинение выдоха в процессе фонации звуков, что дает возможность быстрее поставить необходимые звуки.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36 ФОНОВ для ПРЕЗЕНТАЦИЙ ЛОГОПЕДА\Рисунок1.jpg"/>
          <p:cNvPicPr>
            <a:picLocks noChangeAspect="1" noChangeArrowheads="1"/>
          </p:cNvPicPr>
          <p:nvPr/>
        </p:nvPicPr>
        <p:blipFill>
          <a:blip r:embed="rId2" cstate="print">
            <a:lum bright="-20000"/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33794" name="Picture 2" descr="C:\Users\Назары\Desktop\садик\логопед кабинет\ПРОЕКТЫ\послушный ветер\spasibo_za_vnimanie_nasimke_ru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844824"/>
            <a:ext cx="8279985" cy="273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36 ФОНОВ для ПРЕЗЕНТАЦИЙ ЛОГОПЕДА\Рисунок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332656"/>
            <a:ext cx="8352928" cy="6048671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обучение детей правильному нижне-диафрагмальному дыханию, обогащение знаний о роли правильного дыхания для сохранения здоровья и развития правильного звукопроизношения, формирование у детей умения управлять органами дыхания,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Формировать у детей понятия о здоровом образе жизни и правильном дыхании.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Обучить детей технике диафрагмально – релаксационного дыхания.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Закрепить у детей навык дифференциации носового и ротового дыхания, эффективно использовать речевое дыхание.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Формировать силу, плавность и направленность выдыхаемой воздушной струи.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Повысить компетенцию воспитателей в данной области.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Привлечь внимание родителей к совместной работе по развитию правильного речевого дыхания у детей.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36 ФОНОВ для ПРЕЗЕНТАЦИЙ ЛОГОПЕДА\Рисунок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476672"/>
            <a:ext cx="8496944" cy="6048672"/>
          </a:xfrm>
        </p:spPr>
        <p:txBody>
          <a:bodyPr>
            <a:normAutofit/>
          </a:bodyPr>
          <a:lstStyle/>
          <a:p>
            <a:pPr algn="l"/>
            <a:r>
              <a:rPr lang="ru-RU" sz="2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Ожидаемый результат:</a:t>
            </a:r>
            <a:r>
              <a:rPr lang="ru-RU" sz="2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дети научатся правильному дыханию «животиком», глубокому вдоху и удлиненному выдоху. </a:t>
            </a:r>
            <a:br>
              <a:rPr lang="ru-RU" sz="2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Будет разработан план – схема на 2 недели, собрана картотека игр и упражнений по формированию речевого дыхания, оборудован «уголок дыхания» в логопедической зоне предметно- развивающей пространственной среды группы, изготовлена раздаточная продукция в виде буклетов для родителей, оборудованы папки с консультациями для родителей, изготовлены специальные пособий для проведения дыхательной гимнастики с детьми с помощью детско-родительского творчества</a:t>
            </a:r>
            <a:r>
              <a:rPr lang="ru-RU" sz="2600" dirty="0" smtClean="0"/>
              <a:t>.</a:t>
            </a:r>
            <a:br>
              <a:rPr lang="ru-RU" sz="2600" dirty="0" smtClean="0"/>
            </a:br>
            <a:endParaRPr lang="ru-RU" sz="2600" dirty="0" smtClean="0"/>
          </a:p>
          <a:p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36 ФОНОВ для ПРЕЗЕНТАЦИЙ ЛОГОПЕДА\Рисунок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332656"/>
            <a:ext cx="8496944" cy="612068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Конечным продуктом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проекта будет являться: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Сформированная устойчивая мотивация детей к речевому развитию.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Повышение грамотности родителей в вопросах воспитания и обучения детей с речевыми нарушениями, оказания им поддержки и помощи в коррекционном процессе.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Повышение профессиональной компетентности педагогов ДОУ в вопросе оказания поддержки детям с речевыми нарушениями.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Практический результат проекта: </a:t>
            </a:r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Оформление выставки «Послушный ветерок».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Практическое применение пособий в течение учебного года на коррекционных занятиях и непосредственно образовательной деятельности в группе.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36 ФОНОВ для ПРЕЗЕНТАЦИЙ ЛОГОПЕДА\Рисунок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332656"/>
            <a:ext cx="8424936" cy="597666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 этап – Организационный – 3,4 неделя сентября</a:t>
            </a:r>
          </a:p>
          <a:p>
            <a:pPr algn="l"/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Изучение литературы по вопросу развития речевого дыхания сентябрь</a:t>
            </a:r>
            <a:b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Составление плана - схемы проекта сентябрь</a:t>
            </a:r>
            <a:b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Планирование работы с родителями по вопросу формирования правильного дыхания и привлечения к изготовлению пособий для дыхательной </a:t>
            </a:r>
          </a:p>
          <a:p>
            <a:pPr algn="l">
              <a:spcBef>
                <a:spcPts val="0"/>
              </a:spcBef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гимнастики, «дыхательных тренажеров». </a:t>
            </a:r>
          </a:p>
          <a:p>
            <a:pPr algn="l"/>
            <a:endParaRPr lang="ru-RU" sz="28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с родителями: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457200" indent="-457200" algn="l">
              <a:buAutoNum type="arabicPeriod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Консультация в родительский уголок </a:t>
            </a:r>
          </a:p>
          <a:p>
            <a:pPr marL="457200" indent="-457200" algn="l"/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«Развитие речевого дыхания детей – </a:t>
            </a:r>
          </a:p>
          <a:p>
            <a:pPr marL="457200" indent="-457200" algn="l"/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дошкольников» </a:t>
            </a:r>
          </a:p>
          <a:p>
            <a:pPr algn="l"/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Назары\Desktop\садик\логопед кабинет\ПРОЕКТЫ\послушный ветер\РРДДД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2708920"/>
            <a:ext cx="2770622" cy="39235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36 ФОНОВ для ПРЕЗЕНТАЦИЙ ЛОГОПЕДА\Рисунок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60648"/>
            <a:ext cx="8568952" cy="6336704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 этап – Внедренческий – 1 неделя октября</a:t>
            </a:r>
          </a:p>
          <a:p>
            <a:pPr algn="l">
              <a:spcBef>
                <a:spcPts val="0"/>
              </a:spcBef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с детьми: </a:t>
            </a:r>
            <a:b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Выработка длительного плавного выдоха, дифференциация ротового и носового выдоха </a:t>
            </a:r>
            <a:b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Выработка глубокого вдоха и длительного выдоха, обучение технике диафрагмального дыхания </a:t>
            </a:r>
            <a:b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Закрепление диафрагмального дыхания на материале гласных и согласных звуков </a:t>
            </a:r>
            <a:b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Развитие силы голоса, направленности и силы выдоха </a:t>
            </a:r>
            <a:b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с родителями: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Привлечение родителей к совместной деятельности с детьми по изготовлению оборудования для игр на дыхание </a:t>
            </a:r>
            <a:b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Распространение буклетов для родителей «Будем правильно дышать» </a:t>
            </a:r>
          </a:p>
          <a:p>
            <a:pPr algn="l">
              <a:spcBef>
                <a:spcPts val="0"/>
              </a:spcBef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Выставка для родителей с демонстрацией изготовленного оборудования </a:t>
            </a:r>
            <a:b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с педагогами МБДОУ ДС №19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b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Консультация «Речевое дыхание – энергетическая основа речи» </a:t>
            </a:r>
            <a:b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36 ФОНОВ для ПРЕЗЕНТАЦИЙ ЛОГОПЕДА\Рисунок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7544" y="404664"/>
            <a:ext cx="82809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5. Выполнение дыхательных игр и упражнений с использованием дыхательных тренажеров </a:t>
            </a:r>
          </a:p>
          <a:p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3074" name="Picture 2" descr="C:\Users\Назары\Desktop\садик\логопед кабинет\ПРОЕКТЫ\послушный ветер\P1020862.JPG"/>
          <p:cNvPicPr>
            <a:picLocks noChangeAspect="1" noChangeArrowheads="1"/>
          </p:cNvPicPr>
          <p:nvPr/>
        </p:nvPicPr>
        <p:blipFill>
          <a:blip r:embed="rId3" cstate="print"/>
          <a:srcRect l="9470" t="12434" r="5823" b="13998"/>
          <a:stretch>
            <a:fillRect/>
          </a:stretch>
        </p:blipFill>
        <p:spPr bwMode="auto">
          <a:xfrm>
            <a:off x="1259632" y="1412776"/>
            <a:ext cx="6301207" cy="4104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3635896" y="5373216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Футбол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36 ФОНОВ для ПРЕЗЕНТАЦИЙ ЛОГОПЕДА\Рисунок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2050" name="Picture 2" descr="C:\Users\Назары\Desktop\садик\логопед кабинет\ПРОЕКТЫ\послушный ветер\фото\P10209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404664"/>
            <a:ext cx="5812396" cy="4320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2771800" y="4941168"/>
            <a:ext cx="4320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Мыльные пузыри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269</Words>
  <Application>Microsoft Office PowerPoint</Application>
  <PresentationFormat>Экран (4:3)</PresentationFormat>
  <Paragraphs>59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Цель: обучение детей правильному нижне-диафрагмальному дыханию, обогащение знаний о роли правильного дыхания для сохранения здоровья и развития правильного звукопроизношения, формирование у детей умения управлять органами дыхания,  Задачи: Формировать у детей понятия о здоровом образе жизни и правильном дыхании. Обучить детей технике диафрагмально – релаксационного дыхания. Закрепить у детей навык дифференциации носового и ротового дыхания, эффективно использовать речевое дыхание. Формировать силу, плавность и направленность выдыхаемой воздушной струи. Повысить компетенцию воспитателей в данной области. Привлечь внимание родителей к совместной работе по развитию правильного речевого дыхания у детей. 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Назары</dc:creator>
  <cp:lastModifiedBy>Назары</cp:lastModifiedBy>
  <cp:revision>17</cp:revision>
  <dcterms:created xsi:type="dcterms:W3CDTF">2017-11-29T17:38:27Z</dcterms:created>
  <dcterms:modified xsi:type="dcterms:W3CDTF">2017-11-30T07:01:44Z</dcterms:modified>
</cp:coreProperties>
</file>