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Lst>
  <p:sldIdLst>
    <p:sldId id="256" r:id="rId2"/>
    <p:sldId id="257" r:id="rId3"/>
    <p:sldId id="258" r:id="rId4"/>
    <p:sldId id="297" r:id="rId5"/>
    <p:sldId id="288" r:id="rId6"/>
    <p:sldId id="303" r:id="rId7"/>
    <p:sldId id="304" r:id="rId8"/>
    <p:sldId id="305" r:id="rId9"/>
    <p:sldId id="306" r:id="rId10"/>
    <p:sldId id="307" r:id="rId11"/>
    <p:sldId id="308" r:id="rId12"/>
    <p:sldId id="309" r:id="rId13"/>
    <p:sldId id="310" r:id="rId14"/>
    <p:sldId id="311" r:id="rId15"/>
    <p:sldId id="312" r:id="rId16"/>
    <p:sldId id="313" r:id="rId17"/>
    <p:sldId id="314" r:id="rId18"/>
    <p:sldId id="315" r:id="rId19"/>
    <p:sldId id="316" r:id="rId20"/>
    <p:sldId id="317" r:id="rId21"/>
    <p:sldId id="318" r:id="rId22"/>
    <p:sldId id="319" r:id="rId23"/>
    <p:sldId id="320" r:id="rId24"/>
    <p:sldId id="321" r:id="rId25"/>
    <p:sldId id="322" r:id="rId26"/>
    <p:sldId id="323" r:id="rId27"/>
    <p:sldId id="324" r:id="rId28"/>
    <p:sldId id="325" r:id="rId29"/>
    <p:sldId id="326" r:id="rId30"/>
    <p:sldId id="327" r:id="rId31"/>
    <p:sldId id="328" r:id="rId32"/>
    <p:sldId id="329" r:id="rId33"/>
    <p:sldId id="330" r:id="rId34"/>
    <p:sldId id="331" r:id="rId35"/>
    <p:sldId id="332" r:id="rId36"/>
    <p:sldId id="333" r:id="rId37"/>
    <p:sldId id="334" r:id="rId38"/>
    <p:sldId id="335" r:id="rId39"/>
    <p:sldId id="336" r:id="rId40"/>
    <p:sldId id="301" r:id="rId41"/>
  </p:sldIdLst>
  <p:sldSz cx="9144000" cy="6858000" type="screen4x3"/>
  <p:notesSz cx="6858000" cy="9144000"/>
  <p:defaultTextStyle>
    <a:defPPr>
      <a:defRPr lang="en-US"/>
    </a:defPPr>
    <a:lvl1pPr algn="l" rtl="0" fontAlgn="base">
      <a:spcBef>
        <a:spcPct val="0"/>
      </a:spcBef>
      <a:spcAft>
        <a:spcPct val="0"/>
      </a:spcAft>
      <a:defRPr sz="4800" kern="1200">
        <a:solidFill>
          <a:schemeClr val="tx1"/>
        </a:solidFill>
        <a:latin typeface="Verdana" pitchFamily="34" charset="0"/>
        <a:ea typeface="+mn-ea"/>
        <a:cs typeface="+mn-cs"/>
      </a:defRPr>
    </a:lvl1pPr>
    <a:lvl2pPr marL="457200" algn="l" rtl="0" fontAlgn="base">
      <a:spcBef>
        <a:spcPct val="0"/>
      </a:spcBef>
      <a:spcAft>
        <a:spcPct val="0"/>
      </a:spcAft>
      <a:defRPr sz="4800" kern="1200">
        <a:solidFill>
          <a:schemeClr val="tx1"/>
        </a:solidFill>
        <a:latin typeface="Verdana" pitchFamily="34" charset="0"/>
        <a:ea typeface="+mn-ea"/>
        <a:cs typeface="+mn-cs"/>
      </a:defRPr>
    </a:lvl2pPr>
    <a:lvl3pPr marL="914400" algn="l" rtl="0" fontAlgn="base">
      <a:spcBef>
        <a:spcPct val="0"/>
      </a:spcBef>
      <a:spcAft>
        <a:spcPct val="0"/>
      </a:spcAft>
      <a:defRPr sz="4800" kern="1200">
        <a:solidFill>
          <a:schemeClr val="tx1"/>
        </a:solidFill>
        <a:latin typeface="Verdana" pitchFamily="34" charset="0"/>
        <a:ea typeface="+mn-ea"/>
        <a:cs typeface="+mn-cs"/>
      </a:defRPr>
    </a:lvl3pPr>
    <a:lvl4pPr marL="1371600" algn="l" rtl="0" fontAlgn="base">
      <a:spcBef>
        <a:spcPct val="0"/>
      </a:spcBef>
      <a:spcAft>
        <a:spcPct val="0"/>
      </a:spcAft>
      <a:defRPr sz="4800" kern="1200">
        <a:solidFill>
          <a:schemeClr val="tx1"/>
        </a:solidFill>
        <a:latin typeface="Verdana" pitchFamily="34" charset="0"/>
        <a:ea typeface="+mn-ea"/>
        <a:cs typeface="+mn-cs"/>
      </a:defRPr>
    </a:lvl4pPr>
    <a:lvl5pPr marL="1828800" algn="l" rtl="0" fontAlgn="base">
      <a:spcBef>
        <a:spcPct val="0"/>
      </a:spcBef>
      <a:spcAft>
        <a:spcPct val="0"/>
      </a:spcAft>
      <a:defRPr sz="4800" kern="1200">
        <a:solidFill>
          <a:schemeClr val="tx1"/>
        </a:solidFill>
        <a:latin typeface="Verdana" pitchFamily="34" charset="0"/>
        <a:ea typeface="+mn-ea"/>
        <a:cs typeface="+mn-cs"/>
      </a:defRPr>
    </a:lvl5pPr>
    <a:lvl6pPr marL="2286000" algn="l" defTabSz="914400" rtl="0" eaLnBrk="1" latinLnBrk="0" hangingPunct="1">
      <a:defRPr sz="4800" kern="1200">
        <a:solidFill>
          <a:schemeClr val="tx1"/>
        </a:solidFill>
        <a:latin typeface="Verdana" pitchFamily="34" charset="0"/>
        <a:ea typeface="+mn-ea"/>
        <a:cs typeface="+mn-cs"/>
      </a:defRPr>
    </a:lvl6pPr>
    <a:lvl7pPr marL="2743200" algn="l" defTabSz="914400" rtl="0" eaLnBrk="1" latinLnBrk="0" hangingPunct="1">
      <a:defRPr sz="4800" kern="1200">
        <a:solidFill>
          <a:schemeClr val="tx1"/>
        </a:solidFill>
        <a:latin typeface="Verdana" pitchFamily="34" charset="0"/>
        <a:ea typeface="+mn-ea"/>
        <a:cs typeface="+mn-cs"/>
      </a:defRPr>
    </a:lvl7pPr>
    <a:lvl8pPr marL="3200400" algn="l" defTabSz="914400" rtl="0" eaLnBrk="1" latinLnBrk="0" hangingPunct="1">
      <a:defRPr sz="4800" kern="1200">
        <a:solidFill>
          <a:schemeClr val="tx1"/>
        </a:solidFill>
        <a:latin typeface="Verdana" pitchFamily="34" charset="0"/>
        <a:ea typeface="+mn-ea"/>
        <a:cs typeface="+mn-cs"/>
      </a:defRPr>
    </a:lvl8pPr>
    <a:lvl9pPr marL="3657600" algn="l" defTabSz="914400" rtl="0" eaLnBrk="1" latinLnBrk="0" hangingPunct="1">
      <a:defRPr sz="48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0066"/>
    <a:srgbClr val="DAD0E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84" autoAdjust="0"/>
    <p:restoredTop sz="93760" autoAdjust="0"/>
  </p:normalViewPr>
  <p:slideViewPr>
    <p:cSldViewPr>
      <p:cViewPr>
        <p:scale>
          <a:sx n="75" d="100"/>
          <a:sy n="75" d="100"/>
        </p:scale>
        <p:origin x="-924" y="-4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1650"/>
            <a:chOff x="0" y="0"/>
            <a:chExt cx="5758" cy="4316"/>
          </a:xfrm>
        </p:grpSpPr>
        <p:sp>
          <p:nvSpPr>
            <p:cNvPr id="5" name="Freeform 3"/>
            <p:cNvSpPr>
              <a:spLocks/>
            </p:cNvSpPr>
            <p:nvPr/>
          </p:nvSpPr>
          <p:spPr bwMode="hidden">
            <a:xfrm>
              <a:off x="1812" y="2811"/>
              <a:ext cx="3946" cy="1505"/>
            </a:xfrm>
            <a:custGeom>
              <a:avLst/>
              <a:gdLst/>
              <a:ahLst/>
              <a:cxnLst>
                <a:cxn ang="0">
                  <a:pos x="149" y="1505"/>
                </a:cxn>
                <a:cxn ang="0">
                  <a:pos x="687" y="1331"/>
                </a:cxn>
                <a:cxn ang="0">
                  <a:pos x="1213" y="1157"/>
                </a:cxn>
                <a:cxn ang="0">
                  <a:pos x="1728" y="977"/>
                </a:cxn>
                <a:cxn ang="0">
                  <a:pos x="2218" y="792"/>
                </a:cxn>
                <a:cxn ang="0">
                  <a:pos x="2457" y="696"/>
                </a:cxn>
                <a:cxn ang="0">
                  <a:pos x="2690" y="606"/>
                </a:cxn>
                <a:cxn ang="0">
                  <a:pos x="2918" y="510"/>
                </a:cxn>
                <a:cxn ang="0">
                  <a:pos x="3139" y="420"/>
                </a:cxn>
                <a:cxn ang="0">
                  <a:pos x="3348" y="324"/>
                </a:cxn>
                <a:cxn ang="0">
                  <a:pos x="3551" y="234"/>
                </a:cxn>
                <a:cxn ang="0">
                  <a:pos x="3749" y="138"/>
                </a:cxn>
                <a:cxn ang="0">
                  <a:pos x="3934" y="48"/>
                </a:cxn>
                <a:cxn ang="0">
                  <a:pos x="3934" y="0"/>
                </a:cxn>
                <a:cxn ang="0">
                  <a:pos x="3743" y="96"/>
                </a:cxn>
                <a:cxn ang="0">
                  <a:pos x="3539" y="192"/>
                </a:cxn>
                <a:cxn ang="0">
                  <a:pos x="3330" y="288"/>
                </a:cxn>
                <a:cxn ang="0">
                  <a:pos x="3115" y="384"/>
                </a:cxn>
                <a:cxn ang="0">
                  <a:pos x="2888" y="480"/>
                </a:cxn>
                <a:cxn ang="0">
                  <a:pos x="2654" y="576"/>
                </a:cxn>
                <a:cxn ang="0">
                  <a:pos x="2409" y="672"/>
                </a:cxn>
                <a:cxn ang="0">
                  <a:pos x="2164" y="768"/>
                </a:cxn>
                <a:cxn ang="0">
                  <a:pos x="1907" y="864"/>
                </a:cxn>
                <a:cxn ang="0">
                  <a:pos x="1650" y="960"/>
                </a:cxn>
                <a:cxn ang="0">
                  <a:pos x="1112" y="1145"/>
                </a:cxn>
                <a:cxn ang="0">
                  <a:pos x="562" y="1331"/>
                </a:cxn>
                <a:cxn ang="0">
                  <a:pos x="0" y="1505"/>
                </a:cxn>
                <a:cxn ang="0">
                  <a:pos x="149" y="1505"/>
                </a:cxn>
                <a:cxn ang="0">
                  <a:pos x="149" y="1505"/>
                </a:cxn>
              </a:cxnLst>
              <a:rect l="0" t="0" r="r" b="b"/>
              <a:pathLst>
                <a:path w="3934" h="1505">
                  <a:moveTo>
                    <a:pt x="149" y="1505"/>
                  </a:moveTo>
                  <a:lnTo>
                    <a:pt x="687" y="1331"/>
                  </a:lnTo>
                  <a:lnTo>
                    <a:pt x="1213" y="1157"/>
                  </a:lnTo>
                  <a:lnTo>
                    <a:pt x="1728" y="977"/>
                  </a:lnTo>
                  <a:lnTo>
                    <a:pt x="2218" y="792"/>
                  </a:lnTo>
                  <a:lnTo>
                    <a:pt x="2457" y="696"/>
                  </a:lnTo>
                  <a:lnTo>
                    <a:pt x="2690" y="606"/>
                  </a:lnTo>
                  <a:lnTo>
                    <a:pt x="2918" y="510"/>
                  </a:lnTo>
                  <a:lnTo>
                    <a:pt x="3139" y="420"/>
                  </a:lnTo>
                  <a:lnTo>
                    <a:pt x="3348" y="324"/>
                  </a:lnTo>
                  <a:lnTo>
                    <a:pt x="3551" y="234"/>
                  </a:lnTo>
                  <a:lnTo>
                    <a:pt x="3749" y="138"/>
                  </a:lnTo>
                  <a:lnTo>
                    <a:pt x="3934" y="48"/>
                  </a:lnTo>
                  <a:lnTo>
                    <a:pt x="3934" y="0"/>
                  </a:lnTo>
                  <a:lnTo>
                    <a:pt x="3743" y="96"/>
                  </a:lnTo>
                  <a:lnTo>
                    <a:pt x="3539" y="192"/>
                  </a:lnTo>
                  <a:lnTo>
                    <a:pt x="3330" y="288"/>
                  </a:lnTo>
                  <a:lnTo>
                    <a:pt x="3115" y="384"/>
                  </a:lnTo>
                  <a:lnTo>
                    <a:pt x="2888" y="480"/>
                  </a:lnTo>
                  <a:lnTo>
                    <a:pt x="2654" y="576"/>
                  </a:lnTo>
                  <a:lnTo>
                    <a:pt x="2409" y="672"/>
                  </a:lnTo>
                  <a:lnTo>
                    <a:pt x="2164" y="768"/>
                  </a:lnTo>
                  <a:lnTo>
                    <a:pt x="1907" y="864"/>
                  </a:lnTo>
                  <a:lnTo>
                    <a:pt x="1650" y="960"/>
                  </a:lnTo>
                  <a:lnTo>
                    <a:pt x="1112" y="1145"/>
                  </a:lnTo>
                  <a:lnTo>
                    <a:pt x="562" y="1331"/>
                  </a:lnTo>
                  <a:lnTo>
                    <a:pt x="0" y="1505"/>
                  </a:lnTo>
                  <a:lnTo>
                    <a:pt x="149" y="1505"/>
                  </a:lnTo>
                  <a:lnTo>
                    <a:pt x="149" y="150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6" name="Freeform 4"/>
            <p:cNvSpPr>
              <a:spLocks/>
            </p:cNvSpPr>
            <p:nvPr/>
          </p:nvSpPr>
          <p:spPr bwMode="hidden">
            <a:xfrm>
              <a:off x="4025" y="3627"/>
              <a:ext cx="1733" cy="689"/>
            </a:xfrm>
            <a:custGeom>
              <a:avLst/>
              <a:gdLst/>
              <a:ahLst/>
              <a:cxnLst>
                <a:cxn ang="0">
                  <a:pos x="132" y="689"/>
                </a:cxn>
                <a:cxn ang="0">
                  <a:pos x="550" y="527"/>
                </a:cxn>
                <a:cxn ang="0">
                  <a:pos x="963" y="365"/>
                </a:cxn>
                <a:cxn ang="0">
                  <a:pos x="1160" y="287"/>
                </a:cxn>
                <a:cxn ang="0">
                  <a:pos x="1357" y="203"/>
                </a:cxn>
                <a:cxn ang="0">
                  <a:pos x="1549" y="126"/>
                </a:cxn>
                <a:cxn ang="0">
                  <a:pos x="1728" y="48"/>
                </a:cxn>
                <a:cxn ang="0">
                  <a:pos x="1728" y="0"/>
                </a:cxn>
                <a:cxn ang="0">
                  <a:pos x="1531" y="84"/>
                </a:cxn>
                <a:cxn ang="0">
                  <a:pos x="1327" y="167"/>
                </a:cxn>
                <a:cxn ang="0">
                  <a:pos x="1118" y="257"/>
                </a:cxn>
                <a:cxn ang="0">
                  <a:pos x="903" y="341"/>
                </a:cxn>
                <a:cxn ang="0">
                  <a:pos x="454" y="515"/>
                </a:cxn>
                <a:cxn ang="0">
                  <a:pos x="0" y="689"/>
                </a:cxn>
                <a:cxn ang="0">
                  <a:pos x="132" y="689"/>
                </a:cxn>
                <a:cxn ang="0">
                  <a:pos x="132" y="689"/>
                </a:cxn>
              </a:cxnLst>
              <a:rect l="0" t="0" r="r" b="b"/>
              <a:pathLst>
                <a:path w="1728" h="689">
                  <a:moveTo>
                    <a:pt x="132" y="689"/>
                  </a:moveTo>
                  <a:lnTo>
                    <a:pt x="550" y="527"/>
                  </a:lnTo>
                  <a:lnTo>
                    <a:pt x="963" y="365"/>
                  </a:lnTo>
                  <a:lnTo>
                    <a:pt x="1160" y="287"/>
                  </a:lnTo>
                  <a:lnTo>
                    <a:pt x="1357" y="203"/>
                  </a:lnTo>
                  <a:lnTo>
                    <a:pt x="1549" y="126"/>
                  </a:lnTo>
                  <a:lnTo>
                    <a:pt x="1728" y="48"/>
                  </a:lnTo>
                  <a:lnTo>
                    <a:pt x="1728" y="0"/>
                  </a:lnTo>
                  <a:lnTo>
                    <a:pt x="1531" y="84"/>
                  </a:lnTo>
                  <a:lnTo>
                    <a:pt x="1327" y="167"/>
                  </a:lnTo>
                  <a:lnTo>
                    <a:pt x="1118" y="257"/>
                  </a:lnTo>
                  <a:lnTo>
                    <a:pt x="903" y="341"/>
                  </a:lnTo>
                  <a:lnTo>
                    <a:pt x="454" y="515"/>
                  </a:lnTo>
                  <a:lnTo>
                    <a:pt x="0" y="689"/>
                  </a:lnTo>
                  <a:lnTo>
                    <a:pt x="132" y="689"/>
                  </a:lnTo>
                  <a:lnTo>
                    <a:pt x="132" y="68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7" name="Freeform 5"/>
            <p:cNvSpPr>
              <a:spLocks/>
            </p:cNvSpPr>
            <p:nvPr/>
          </p:nvSpPr>
          <p:spPr bwMode="hidden">
            <a:xfrm>
              <a:off x="0" y="0"/>
              <a:ext cx="5578" cy="3447"/>
            </a:xfrm>
            <a:custGeom>
              <a:avLst/>
              <a:gdLst/>
              <a:ahLst/>
              <a:cxnLst>
                <a:cxn ang="0">
                  <a:pos x="5561" y="929"/>
                </a:cxn>
                <a:cxn ang="0">
                  <a:pos x="5537" y="773"/>
                </a:cxn>
                <a:cxn ang="0">
                  <a:pos x="5453" y="629"/>
                </a:cxn>
                <a:cxn ang="0">
                  <a:pos x="5327" y="492"/>
                </a:cxn>
                <a:cxn ang="0">
                  <a:pos x="5148" y="366"/>
                </a:cxn>
                <a:cxn ang="0">
                  <a:pos x="4921" y="252"/>
                </a:cxn>
                <a:cxn ang="0">
                  <a:pos x="4652" y="144"/>
                </a:cxn>
                <a:cxn ang="0">
                  <a:pos x="4341" y="48"/>
                </a:cxn>
                <a:cxn ang="0">
                  <a:pos x="4000" y="0"/>
                </a:cxn>
                <a:cxn ang="0">
                  <a:pos x="4359" y="90"/>
                </a:cxn>
                <a:cxn ang="0">
                  <a:pos x="4670" y="192"/>
                </a:cxn>
                <a:cxn ang="0">
                  <a:pos x="4933" y="306"/>
                </a:cxn>
                <a:cxn ang="0">
                  <a:pos x="5148" y="426"/>
                </a:cxn>
                <a:cxn ang="0">
                  <a:pos x="5315" y="557"/>
                </a:cxn>
                <a:cxn ang="0">
                  <a:pos x="5429" y="701"/>
                </a:cxn>
                <a:cxn ang="0">
                  <a:pos x="5489" y="851"/>
                </a:cxn>
                <a:cxn ang="0">
                  <a:pos x="5489" y="1013"/>
                </a:cxn>
                <a:cxn ang="0">
                  <a:pos x="5441" y="1163"/>
                </a:cxn>
                <a:cxn ang="0">
                  <a:pos x="5345" y="1319"/>
                </a:cxn>
                <a:cxn ang="0">
                  <a:pos x="5202" y="1475"/>
                </a:cxn>
                <a:cxn ang="0">
                  <a:pos x="5017" y="1630"/>
                </a:cxn>
                <a:cxn ang="0">
                  <a:pos x="4789" y="1786"/>
                </a:cxn>
                <a:cxn ang="0">
                  <a:pos x="4526" y="1948"/>
                </a:cxn>
                <a:cxn ang="0">
                  <a:pos x="4215" y="2104"/>
                </a:cxn>
                <a:cxn ang="0">
                  <a:pos x="3875" y="2260"/>
                </a:cxn>
                <a:cxn ang="0">
                  <a:pos x="3498" y="2416"/>
                </a:cxn>
                <a:cxn ang="0">
                  <a:pos x="3085" y="2566"/>
                </a:cxn>
                <a:cxn ang="0">
                  <a:pos x="2643" y="2715"/>
                </a:cxn>
                <a:cxn ang="0">
                  <a:pos x="2164" y="2865"/>
                </a:cxn>
                <a:cxn ang="0">
                  <a:pos x="1662" y="3009"/>
                </a:cxn>
                <a:cxn ang="0">
                  <a:pos x="1136" y="3147"/>
                </a:cxn>
                <a:cxn ang="0">
                  <a:pos x="580" y="3279"/>
                </a:cxn>
                <a:cxn ang="0">
                  <a:pos x="0" y="3447"/>
                </a:cxn>
                <a:cxn ang="0">
                  <a:pos x="867" y="3249"/>
                </a:cxn>
                <a:cxn ang="0">
                  <a:pos x="1417" y="3105"/>
                </a:cxn>
                <a:cxn ang="0">
                  <a:pos x="1937" y="2961"/>
                </a:cxn>
                <a:cxn ang="0">
                  <a:pos x="2434" y="2817"/>
                </a:cxn>
                <a:cxn ang="0">
                  <a:pos x="2900" y="2668"/>
                </a:cxn>
                <a:cxn ang="0">
                  <a:pos x="3330" y="2512"/>
                </a:cxn>
                <a:cxn ang="0">
                  <a:pos x="3731" y="2356"/>
                </a:cxn>
                <a:cxn ang="0">
                  <a:pos x="4096" y="2200"/>
                </a:cxn>
                <a:cxn ang="0">
                  <a:pos x="4425" y="2038"/>
                </a:cxn>
                <a:cxn ang="0">
                  <a:pos x="4718" y="1876"/>
                </a:cxn>
                <a:cxn ang="0">
                  <a:pos x="4969" y="1720"/>
                </a:cxn>
                <a:cxn ang="0">
                  <a:pos x="5178" y="1559"/>
                </a:cxn>
                <a:cxn ang="0">
                  <a:pos x="5339" y="1397"/>
                </a:cxn>
                <a:cxn ang="0">
                  <a:pos x="5459" y="1241"/>
                </a:cxn>
                <a:cxn ang="0">
                  <a:pos x="5537" y="1085"/>
                </a:cxn>
                <a:cxn ang="0">
                  <a:pos x="5555" y="1007"/>
                </a:cxn>
              </a:cxnLst>
              <a:rect l="0" t="0" r="r" b="b"/>
              <a:pathLst>
                <a:path w="5561" h="3447">
                  <a:moveTo>
                    <a:pt x="5555" y="1007"/>
                  </a:moveTo>
                  <a:lnTo>
                    <a:pt x="5561" y="929"/>
                  </a:lnTo>
                  <a:lnTo>
                    <a:pt x="5555" y="851"/>
                  </a:lnTo>
                  <a:lnTo>
                    <a:pt x="5537" y="773"/>
                  </a:lnTo>
                  <a:lnTo>
                    <a:pt x="5501" y="701"/>
                  </a:lnTo>
                  <a:lnTo>
                    <a:pt x="5453" y="629"/>
                  </a:lnTo>
                  <a:lnTo>
                    <a:pt x="5399" y="563"/>
                  </a:lnTo>
                  <a:lnTo>
                    <a:pt x="5327" y="492"/>
                  </a:lnTo>
                  <a:lnTo>
                    <a:pt x="5244" y="432"/>
                  </a:lnTo>
                  <a:lnTo>
                    <a:pt x="5148" y="366"/>
                  </a:lnTo>
                  <a:lnTo>
                    <a:pt x="5040" y="306"/>
                  </a:lnTo>
                  <a:lnTo>
                    <a:pt x="4921" y="252"/>
                  </a:lnTo>
                  <a:lnTo>
                    <a:pt x="4795" y="198"/>
                  </a:lnTo>
                  <a:lnTo>
                    <a:pt x="4652" y="144"/>
                  </a:lnTo>
                  <a:lnTo>
                    <a:pt x="4502" y="90"/>
                  </a:lnTo>
                  <a:lnTo>
                    <a:pt x="4341" y="48"/>
                  </a:lnTo>
                  <a:lnTo>
                    <a:pt x="4167" y="0"/>
                  </a:lnTo>
                  <a:lnTo>
                    <a:pt x="4000" y="0"/>
                  </a:lnTo>
                  <a:lnTo>
                    <a:pt x="4185" y="42"/>
                  </a:lnTo>
                  <a:lnTo>
                    <a:pt x="4359" y="90"/>
                  </a:lnTo>
                  <a:lnTo>
                    <a:pt x="4520" y="138"/>
                  </a:lnTo>
                  <a:lnTo>
                    <a:pt x="4670" y="192"/>
                  </a:lnTo>
                  <a:lnTo>
                    <a:pt x="4807" y="246"/>
                  </a:lnTo>
                  <a:lnTo>
                    <a:pt x="4933" y="306"/>
                  </a:lnTo>
                  <a:lnTo>
                    <a:pt x="5046" y="366"/>
                  </a:lnTo>
                  <a:lnTo>
                    <a:pt x="5148" y="426"/>
                  </a:lnTo>
                  <a:lnTo>
                    <a:pt x="5238" y="492"/>
                  </a:lnTo>
                  <a:lnTo>
                    <a:pt x="5315" y="557"/>
                  </a:lnTo>
                  <a:lnTo>
                    <a:pt x="5381" y="629"/>
                  </a:lnTo>
                  <a:lnTo>
                    <a:pt x="5429" y="701"/>
                  </a:lnTo>
                  <a:lnTo>
                    <a:pt x="5465" y="779"/>
                  </a:lnTo>
                  <a:lnTo>
                    <a:pt x="5489" y="851"/>
                  </a:lnTo>
                  <a:lnTo>
                    <a:pt x="5495" y="935"/>
                  </a:lnTo>
                  <a:lnTo>
                    <a:pt x="5489" y="1013"/>
                  </a:lnTo>
                  <a:lnTo>
                    <a:pt x="5471" y="1091"/>
                  </a:lnTo>
                  <a:lnTo>
                    <a:pt x="5441" y="1163"/>
                  </a:lnTo>
                  <a:lnTo>
                    <a:pt x="5399" y="1241"/>
                  </a:lnTo>
                  <a:lnTo>
                    <a:pt x="5345" y="1319"/>
                  </a:lnTo>
                  <a:lnTo>
                    <a:pt x="5280" y="1397"/>
                  </a:lnTo>
                  <a:lnTo>
                    <a:pt x="5202" y="1475"/>
                  </a:lnTo>
                  <a:lnTo>
                    <a:pt x="5118" y="1553"/>
                  </a:lnTo>
                  <a:lnTo>
                    <a:pt x="5017" y="1630"/>
                  </a:lnTo>
                  <a:lnTo>
                    <a:pt x="4909" y="1708"/>
                  </a:lnTo>
                  <a:lnTo>
                    <a:pt x="4789" y="1786"/>
                  </a:lnTo>
                  <a:lnTo>
                    <a:pt x="4664" y="1870"/>
                  </a:lnTo>
                  <a:lnTo>
                    <a:pt x="4526" y="1948"/>
                  </a:lnTo>
                  <a:lnTo>
                    <a:pt x="4377" y="2026"/>
                  </a:lnTo>
                  <a:lnTo>
                    <a:pt x="4215" y="2104"/>
                  </a:lnTo>
                  <a:lnTo>
                    <a:pt x="4048" y="2182"/>
                  </a:lnTo>
                  <a:lnTo>
                    <a:pt x="3875" y="2260"/>
                  </a:lnTo>
                  <a:lnTo>
                    <a:pt x="3689" y="2338"/>
                  </a:lnTo>
                  <a:lnTo>
                    <a:pt x="3498" y="2416"/>
                  </a:lnTo>
                  <a:lnTo>
                    <a:pt x="3295" y="2488"/>
                  </a:lnTo>
                  <a:lnTo>
                    <a:pt x="3085" y="2566"/>
                  </a:lnTo>
                  <a:lnTo>
                    <a:pt x="2864" y="2644"/>
                  </a:lnTo>
                  <a:lnTo>
                    <a:pt x="2643" y="2715"/>
                  </a:lnTo>
                  <a:lnTo>
                    <a:pt x="2410" y="2793"/>
                  </a:lnTo>
                  <a:lnTo>
                    <a:pt x="2164" y="2865"/>
                  </a:lnTo>
                  <a:lnTo>
                    <a:pt x="1919" y="2937"/>
                  </a:lnTo>
                  <a:lnTo>
                    <a:pt x="1662" y="3009"/>
                  </a:lnTo>
                  <a:lnTo>
                    <a:pt x="1399" y="3075"/>
                  </a:lnTo>
                  <a:lnTo>
                    <a:pt x="1136" y="3147"/>
                  </a:lnTo>
                  <a:lnTo>
                    <a:pt x="861" y="3213"/>
                  </a:lnTo>
                  <a:lnTo>
                    <a:pt x="580" y="3279"/>
                  </a:lnTo>
                  <a:lnTo>
                    <a:pt x="0" y="3411"/>
                  </a:lnTo>
                  <a:lnTo>
                    <a:pt x="0" y="3447"/>
                  </a:lnTo>
                  <a:lnTo>
                    <a:pt x="586" y="3315"/>
                  </a:lnTo>
                  <a:lnTo>
                    <a:pt x="867" y="3249"/>
                  </a:lnTo>
                  <a:lnTo>
                    <a:pt x="1148" y="3177"/>
                  </a:lnTo>
                  <a:lnTo>
                    <a:pt x="1417" y="3105"/>
                  </a:lnTo>
                  <a:lnTo>
                    <a:pt x="1680" y="3039"/>
                  </a:lnTo>
                  <a:lnTo>
                    <a:pt x="1937" y="2961"/>
                  </a:lnTo>
                  <a:lnTo>
                    <a:pt x="2188" y="2889"/>
                  </a:lnTo>
                  <a:lnTo>
                    <a:pt x="2434" y="2817"/>
                  </a:lnTo>
                  <a:lnTo>
                    <a:pt x="2673" y="2739"/>
                  </a:lnTo>
                  <a:lnTo>
                    <a:pt x="2900" y="2668"/>
                  </a:lnTo>
                  <a:lnTo>
                    <a:pt x="3121" y="2590"/>
                  </a:lnTo>
                  <a:lnTo>
                    <a:pt x="3330" y="2512"/>
                  </a:lnTo>
                  <a:lnTo>
                    <a:pt x="3534" y="2434"/>
                  </a:lnTo>
                  <a:lnTo>
                    <a:pt x="3731" y="2356"/>
                  </a:lnTo>
                  <a:lnTo>
                    <a:pt x="3916" y="2278"/>
                  </a:lnTo>
                  <a:lnTo>
                    <a:pt x="4096" y="2200"/>
                  </a:lnTo>
                  <a:lnTo>
                    <a:pt x="4263" y="2116"/>
                  </a:lnTo>
                  <a:lnTo>
                    <a:pt x="4425" y="2038"/>
                  </a:lnTo>
                  <a:lnTo>
                    <a:pt x="4574" y="1960"/>
                  </a:lnTo>
                  <a:lnTo>
                    <a:pt x="4718" y="1876"/>
                  </a:lnTo>
                  <a:lnTo>
                    <a:pt x="4849" y="1798"/>
                  </a:lnTo>
                  <a:lnTo>
                    <a:pt x="4969" y="1720"/>
                  </a:lnTo>
                  <a:lnTo>
                    <a:pt x="5076" y="1636"/>
                  </a:lnTo>
                  <a:lnTo>
                    <a:pt x="5178" y="1559"/>
                  </a:lnTo>
                  <a:lnTo>
                    <a:pt x="5262" y="1481"/>
                  </a:lnTo>
                  <a:lnTo>
                    <a:pt x="5339" y="1397"/>
                  </a:lnTo>
                  <a:lnTo>
                    <a:pt x="5405" y="1319"/>
                  </a:lnTo>
                  <a:lnTo>
                    <a:pt x="5459" y="1241"/>
                  </a:lnTo>
                  <a:lnTo>
                    <a:pt x="5507" y="1163"/>
                  </a:lnTo>
                  <a:lnTo>
                    <a:pt x="5537" y="1085"/>
                  </a:lnTo>
                  <a:lnTo>
                    <a:pt x="5555" y="1007"/>
                  </a:lnTo>
                  <a:lnTo>
                    <a:pt x="5555" y="10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8" name="Freeform 6"/>
            <p:cNvSpPr>
              <a:spLocks/>
            </p:cNvSpPr>
            <p:nvPr/>
          </p:nvSpPr>
          <p:spPr bwMode="hidden">
            <a:xfrm>
              <a:off x="4942" y="0"/>
              <a:ext cx="816" cy="276"/>
            </a:xfrm>
            <a:custGeom>
              <a:avLst/>
              <a:gdLst/>
              <a:ahLst/>
              <a:cxnLst>
                <a:cxn ang="0">
                  <a:pos x="813" y="222"/>
                </a:cxn>
                <a:cxn ang="0">
                  <a:pos x="670" y="162"/>
                </a:cxn>
                <a:cxn ang="0">
                  <a:pos x="514" y="108"/>
                </a:cxn>
                <a:cxn ang="0">
                  <a:pos x="347" y="54"/>
                </a:cxn>
                <a:cxn ang="0">
                  <a:pos x="167" y="0"/>
                </a:cxn>
                <a:cxn ang="0">
                  <a:pos x="0" y="0"/>
                </a:cxn>
                <a:cxn ang="0">
                  <a:pos x="227" y="60"/>
                </a:cxn>
                <a:cxn ang="0">
                  <a:pos x="442" y="132"/>
                </a:cxn>
                <a:cxn ang="0">
                  <a:pos x="634" y="204"/>
                </a:cxn>
                <a:cxn ang="0">
                  <a:pos x="813" y="276"/>
                </a:cxn>
                <a:cxn ang="0">
                  <a:pos x="813" y="222"/>
                </a:cxn>
                <a:cxn ang="0">
                  <a:pos x="813" y="222"/>
                </a:cxn>
              </a:cxnLst>
              <a:rect l="0" t="0" r="r" b="b"/>
              <a:pathLst>
                <a:path w="813" h="276">
                  <a:moveTo>
                    <a:pt x="813" y="222"/>
                  </a:moveTo>
                  <a:lnTo>
                    <a:pt x="670" y="162"/>
                  </a:lnTo>
                  <a:lnTo>
                    <a:pt x="514" y="108"/>
                  </a:lnTo>
                  <a:lnTo>
                    <a:pt x="347" y="54"/>
                  </a:lnTo>
                  <a:lnTo>
                    <a:pt x="167" y="0"/>
                  </a:lnTo>
                  <a:lnTo>
                    <a:pt x="0" y="0"/>
                  </a:lnTo>
                  <a:lnTo>
                    <a:pt x="227" y="60"/>
                  </a:lnTo>
                  <a:lnTo>
                    <a:pt x="442" y="132"/>
                  </a:lnTo>
                  <a:lnTo>
                    <a:pt x="634" y="204"/>
                  </a:lnTo>
                  <a:lnTo>
                    <a:pt x="813" y="276"/>
                  </a:lnTo>
                  <a:lnTo>
                    <a:pt x="813" y="222"/>
                  </a:lnTo>
                  <a:lnTo>
                    <a:pt x="813" y="222"/>
                  </a:lnTo>
                  <a:close/>
                </a:path>
              </a:pathLst>
            </a:custGeom>
            <a:gradFill rotWithShape="1">
              <a:gsLst>
                <a:gs pos="0">
                  <a:schemeClr val="bg2"/>
                </a:gs>
                <a:gs pos="50000">
                  <a:schemeClr val="bg2">
                    <a:gamma/>
                    <a:tint val="81961"/>
                    <a:invGamma/>
                  </a:schemeClr>
                </a:gs>
                <a:gs pos="100000">
                  <a:schemeClr val="bg2"/>
                </a:gs>
              </a:gsLst>
              <a:lin ang="0" scaled="1"/>
            </a:gradFill>
            <a:ln w="0" cmpd="sng">
              <a:noFill/>
              <a:round/>
              <a:headEnd/>
              <a:tailEnd/>
            </a:ln>
          </p:spPr>
          <p:txBody>
            <a:bodyPr/>
            <a:lstStyle/>
            <a:p>
              <a:pPr>
                <a:defRPr/>
              </a:pPr>
              <a:endParaRPr lang="ru-RU"/>
            </a:p>
          </p:txBody>
        </p:sp>
        <p:sp>
          <p:nvSpPr>
            <p:cNvPr id="9" name="Freeform 7"/>
            <p:cNvSpPr>
              <a:spLocks/>
            </p:cNvSpPr>
            <p:nvPr/>
          </p:nvSpPr>
          <p:spPr bwMode="hidden">
            <a:xfrm>
              <a:off x="0" y="1984"/>
              <a:ext cx="5758" cy="2098"/>
            </a:xfrm>
            <a:custGeom>
              <a:avLst/>
              <a:gdLst/>
              <a:ahLst/>
              <a:cxnLst>
                <a:cxn ang="0">
                  <a:pos x="5740" y="0"/>
                </a:cxn>
                <a:cxn ang="0">
                  <a:pos x="5638" y="72"/>
                </a:cxn>
                <a:cxn ang="0">
                  <a:pos x="5537" y="138"/>
                </a:cxn>
                <a:cxn ang="0">
                  <a:pos x="5423" y="210"/>
                </a:cxn>
                <a:cxn ang="0">
                  <a:pos x="5304" y="276"/>
                </a:cxn>
                <a:cxn ang="0">
                  <a:pos x="5052" y="414"/>
                </a:cxn>
                <a:cxn ang="0">
                  <a:pos x="4777" y="552"/>
                </a:cxn>
                <a:cxn ang="0">
                  <a:pos x="4478" y="690"/>
                </a:cxn>
                <a:cxn ang="0">
                  <a:pos x="4162" y="827"/>
                </a:cxn>
                <a:cxn ang="0">
                  <a:pos x="3827" y="959"/>
                </a:cxn>
                <a:cxn ang="0">
                  <a:pos x="3468" y="1091"/>
                </a:cxn>
                <a:cxn ang="0">
                  <a:pos x="3091" y="1223"/>
                </a:cxn>
                <a:cxn ang="0">
                  <a:pos x="2697" y="1355"/>
                </a:cxn>
                <a:cxn ang="0">
                  <a:pos x="2284" y="1481"/>
                </a:cxn>
                <a:cxn ang="0">
                  <a:pos x="1860" y="1601"/>
                </a:cxn>
                <a:cxn ang="0">
                  <a:pos x="1417" y="1721"/>
                </a:cxn>
                <a:cxn ang="0">
                  <a:pos x="957" y="1834"/>
                </a:cxn>
                <a:cxn ang="0">
                  <a:pos x="484" y="1948"/>
                </a:cxn>
                <a:cxn ang="0">
                  <a:pos x="0" y="2056"/>
                </a:cxn>
                <a:cxn ang="0">
                  <a:pos x="0" y="2098"/>
                </a:cxn>
                <a:cxn ang="0">
                  <a:pos x="478" y="1990"/>
                </a:cxn>
                <a:cxn ang="0">
                  <a:pos x="951" y="1882"/>
                </a:cxn>
                <a:cxn ang="0">
                  <a:pos x="1405" y="1763"/>
                </a:cxn>
                <a:cxn ang="0">
                  <a:pos x="1842" y="1649"/>
                </a:cxn>
                <a:cxn ang="0">
                  <a:pos x="2266" y="1523"/>
                </a:cxn>
                <a:cxn ang="0">
                  <a:pos x="2679" y="1397"/>
                </a:cxn>
                <a:cxn ang="0">
                  <a:pos x="3067" y="1271"/>
                </a:cxn>
                <a:cxn ang="0">
                  <a:pos x="3444" y="1139"/>
                </a:cxn>
                <a:cxn ang="0">
                  <a:pos x="3803" y="1007"/>
                </a:cxn>
                <a:cxn ang="0">
                  <a:pos x="4138" y="875"/>
                </a:cxn>
                <a:cxn ang="0">
                  <a:pos x="4460" y="737"/>
                </a:cxn>
                <a:cxn ang="0">
                  <a:pos x="4759" y="600"/>
                </a:cxn>
                <a:cxn ang="0">
                  <a:pos x="5040" y="462"/>
                </a:cxn>
                <a:cxn ang="0">
                  <a:pos x="5292" y="324"/>
                </a:cxn>
                <a:cxn ang="0">
                  <a:pos x="5531" y="186"/>
                </a:cxn>
                <a:cxn ang="0">
                  <a:pos x="5740" y="48"/>
                </a:cxn>
                <a:cxn ang="0">
                  <a:pos x="5740" y="0"/>
                </a:cxn>
                <a:cxn ang="0">
                  <a:pos x="5740" y="0"/>
                </a:cxn>
              </a:cxnLst>
              <a:rect l="0" t="0" r="r" b="b"/>
              <a:pathLst>
                <a:path w="5740" h="2098">
                  <a:moveTo>
                    <a:pt x="5740" y="0"/>
                  </a:moveTo>
                  <a:lnTo>
                    <a:pt x="5638" y="72"/>
                  </a:lnTo>
                  <a:lnTo>
                    <a:pt x="5537" y="138"/>
                  </a:lnTo>
                  <a:lnTo>
                    <a:pt x="5423" y="210"/>
                  </a:lnTo>
                  <a:lnTo>
                    <a:pt x="5304" y="276"/>
                  </a:lnTo>
                  <a:lnTo>
                    <a:pt x="5052" y="414"/>
                  </a:lnTo>
                  <a:lnTo>
                    <a:pt x="4777" y="552"/>
                  </a:lnTo>
                  <a:lnTo>
                    <a:pt x="4478" y="690"/>
                  </a:lnTo>
                  <a:lnTo>
                    <a:pt x="4162" y="827"/>
                  </a:lnTo>
                  <a:lnTo>
                    <a:pt x="3827" y="959"/>
                  </a:lnTo>
                  <a:lnTo>
                    <a:pt x="3468" y="1091"/>
                  </a:lnTo>
                  <a:lnTo>
                    <a:pt x="3091" y="1223"/>
                  </a:lnTo>
                  <a:lnTo>
                    <a:pt x="2697" y="1355"/>
                  </a:lnTo>
                  <a:lnTo>
                    <a:pt x="2284" y="1481"/>
                  </a:lnTo>
                  <a:lnTo>
                    <a:pt x="1860" y="1601"/>
                  </a:lnTo>
                  <a:lnTo>
                    <a:pt x="1417" y="1721"/>
                  </a:lnTo>
                  <a:lnTo>
                    <a:pt x="957" y="1834"/>
                  </a:lnTo>
                  <a:lnTo>
                    <a:pt x="484" y="1948"/>
                  </a:lnTo>
                  <a:lnTo>
                    <a:pt x="0" y="2056"/>
                  </a:lnTo>
                  <a:lnTo>
                    <a:pt x="0" y="2098"/>
                  </a:lnTo>
                  <a:lnTo>
                    <a:pt x="478" y="1990"/>
                  </a:lnTo>
                  <a:lnTo>
                    <a:pt x="951" y="1882"/>
                  </a:lnTo>
                  <a:lnTo>
                    <a:pt x="1405" y="1763"/>
                  </a:lnTo>
                  <a:lnTo>
                    <a:pt x="1842" y="1649"/>
                  </a:lnTo>
                  <a:lnTo>
                    <a:pt x="2266" y="1523"/>
                  </a:lnTo>
                  <a:lnTo>
                    <a:pt x="2679" y="1397"/>
                  </a:lnTo>
                  <a:lnTo>
                    <a:pt x="3067" y="1271"/>
                  </a:lnTo>
                  <a:lnTo>
                    <a:pt x="3444" y="1139"/>
                  </a:lnTo>
                  <a:lnTo>
                    <a:pt x="3803" y="1007"/>
                  </a:lnTo>
                  <a:lnTo>
                    <a:pt x="4138" y="875"/>
                  </a:lnTo>
                  <a:lnTo>
                    <a:pt x="4460" y="737"/>
                  </a:lnTo>
                  <a:lnTo>
                    <a:pt x="4759" y="600"/>
                  </a:lnTo>
                  <a:lnTo>
                    <a:pt x="5040" y="462"/>
                  </a:lnTo>
                  <a:lnTo>
                    <a:pt x="5292" y="324"/>
                  </a:lnTo>
                  <a:lnTo>
                    <a:pt x="5531" y="186"/>
                  </a:lnTo>
                  <a:lnTo>
                    <a:pt x="5740" y="48"/>
                  </a:lnTo>
                  <a:lnTo>
                    <a:pt x="5740" y="0"/>
                  </a:lnTo>
                  <a:lnTo>
                    <a:pt x="574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0" name="Freeform 8"/>
            <p:cNvSpPr>
              <a:spLocks/>
            </p:cNvSpPr>
            <p:nvPr/>
          </p:nvSpPr>
          <p:spPr bwMode="hidden">
            <a:xfrm>
              <a:off x="0" y="102"/>
              <a:ext cx="1961" cy="1265"/>
            </a:xfrm>
            <a:custGeom>
              <a:avLst/>
              <a:gdLst/>
              <a:ahLst/>
              <a:cxnLst>
                <a:cxn ang="0">
                  <a:pos x="1955" y="485"/>
                </a:cxn>
                <a:cxn ang="0">
                  <a:pos x="1901" y="390"/>
                </a:cxn>
                <a:cxn ang="0">
                  <a:pos x="1770" y="306"/>
                </a:cxn>
                <a:cxn ang="0">
                  <a:pos x="1579" y="228"/>
                </a:cxn>
                <a:cxn ang="0">
                  <a:pos x="1327" y="162"/>
                </a:cxn>
                <a:cxn ang="0">
                  <a:pos x="1010" y="102"/>
                </a:cxn>
                <a:cxn ang="0">
                  <a:pos x="646" y="54"/>
                </a:cxn>
                <a:cxn ang="0">
                  <a:pos x="227" y="18"/>
                </a:cxn>
                <a:cxn ang="0">
                  <a:pos x="0" y="12"/>
                </a:cxn>
                <a:cxn ang="0">
                  <a:pos x="431" y="48"/>
                </a:cxn>
                <a:cxn ang="0">
                  <a:pos x="813" y="90"/>
                </a:cxn>
                <a:cxn ang="0">
                  <a:pos x="1148" y="144"/>
                </a:cxn>
                <a:cxn ang="0">
                  <a:pos x="1423" y="204"/>
                </a:cxn>
                <a:cxn ang="0">
                  <a:pos x="1638" y="276"/>
                </a:cxn>
                <a:cxn ang="0">
                  <a:pos x="1794" y="360"/>
                </a:cxn>
                <a:cxn ang="0">
                  <a:pos x="1883" y="443"/>
                </a:cxn>
                <a:cxn ang="0">
                  <a:pos x="1901" y="539"/>
                </a:cxn>
                <a:cxn ang="0">
                  <a:pos x="1854" y="629"/>
                </a:cxn>
                <a:cxn ang="0">
                  <a:pos x="1746" y="719"/>
                </a:cxn>
                <a:cxn ang="0">
                  <a:pos x="1579" y="809"/>
                </a:cxn>
                <a:cxn ang="0">
                  <a:pos x="1357" y="899"/>
                </a:cxn>
                <a:cxn ang="0">
                  <a:pos x="1088" y="989"/>
                </a:cxn>
                <a:cxn ang="0">
                  <a:pos x="765" y="1073"/>
                </a:cxn>
                <a:cxn ang="0">
                  <a:pos x="407" y="1157"/>
                </a:cxn>
                <a:cxn ang="0">
                  <a:pos x="0" y="1241"/>
                </a:cxn>
                <a:cxn ang="0">
                  <a:pos x="215" y="1223"/>
                </a:cxn>
                <a:cxn ang="0">
                  <a:pos x="610" y="1139"/>
                </a:cxn>
                <a:cxn ang="0">
                  <a:pos x="957" y="1049"/>
                </a:cxn>
                <a:cxn ang="0">
                  <a:pos x="1262" y="959"/>
                </a:cxn>
                <a:cxn ang="0">
                  <a:pos x="1513" y="863"/>
                </a:cxn>
                <a:cxn ang="0">
                  <a:pos x="1716" y="767"/>
                </a:cxn>
                <a:cxn ang="0">
                  <a:pos x="1860" y="677"/>
                </a:cxn>
                <a:cxn ang="0">
                  <a:pos x="1937" y="581"/>
                </a:cxn>
                <a:cxn ang="0">
                  <a:pos x="1955" y="533"/>
                </a:cxn>
              </a:cxnLst>
              <a:rect l="0" t="0" r="r" b="b"/>
              <a:pathLst>
                <a:path w="1955" h="1265">
                  <a:moveTo>
                    <a:pt x="1955" y="533"/>
                  </a:moveTo>
                  <a:lnTo>
                    <a:pt x="1955" y="485"/>
                  </a:lnTo>
                  <a:lnTo>
                    <a:pt x="1937" y="438"/>
                  </a:lnTo>
                  <a:lnTo>
                    <a:pt x="1901" y="390"/>
                  </a:lnTo>
                  <a:lnTo>
                    <a:pt x="1842" y="348"/>
                  </a:lnTo>
                  <a:lnTo>
                    <a:pt x="1770" y="306"/>
                  </a:lnTo>
                  <a:lnTo>
                    <a:pt x="1686" y="270"/>
                  </a:lnTo>
                  <a:lnTo>
                    <a:pt x="1579" y="228"/>
                  </a:lnTo>
                  <a:lnTo>
                    <a:pt x="1459" y="198"/>
                  </a:lnTo>
                  <a:lnTo>
                    <a:pt x="1327" y="162"/>
                  </a:lnTo>
                  <a:lnTo>
                    <a:pt x="1178" y="132"/>
                  </a:lnTo>
                  <a:lnTo>
                    <a:pt x="1010" y="102"/>
                  </a:lnTo>
                  <a:lnTo>
                    <a:pt x="837" y="78"/>
                  </a:lnTo>
                  <a:lnTo>
                    <a:pt x="646" y="54"/>
                  </a:lnTo>
                  <a:lnTo>
                    <a:pt x="442" y="36"/>
                  </a:lnTo>
                  <a:lnTo>
                    <a:pt x="227" y="18"/>
                  </a:lnTo>
                  <a:lnTo>
                    <a:pt x="0" y="0"/>
                  </a:lnTo>
                  <a:lnTo>
                    <a:pt x="0" y="12"/>
                  </a:lnTo>
                  <a:lnTo>
                    <a:pt x="221" y="30"/>
                  </a:lnTo>
                  <a:lnTo>
                    <a:pt x="431" y="48"/>
                  </a:lnTo>
                  <a:lnTo>
                    <a:pt x="628" y="66"/>
                  </a:lnTo>
                  <a:lnTo>
                    <a:pt x="813" y="90"/>
                  </a:lnTo>
                  <a:lnTo>
                    <a:pt x="987" y="114"/>
                  </a:lnTo>
                  <a:lnTo>
                    <a:pt x="1148" y="144"/>
                  </a:lnTo>
                  <a:lnTo>
                    <a:pt x="1292" y="174"/>
                  </a:lnTo>
                  <a:lnTo>
                    <a:pt x="1423" y="204"/>
                  </a:lnTo>
                  <a:lnTo>
                    <a:pt x="1537" y="240"/>
                  </a:lnTo>
                  <a:lnTo>
                    <a:pt x="1638" y="276"/>
                  </a:lnTo>
                  <a:lnTo>
                    <a:pt x="1728" y="318"/>
                  </a:lnTo>
                  <a:lnTo>
                    <a:pt x="1794" y="360"/>
                  </a:lnTo>
                  <a:lnTo>
                    <a:pt x="1848" y="402"/>
                  </a:lnTo>
                  <a:lnTo>
                    <a:pt x="1883" y="443"/>
                  </a:lnTo>
                  <a:lnTo>
                    <a:pt x="1901" y="491"/>
                  </a:lnTo>
                  <a:lnTo>
                    <a:pt x="1901" y="539"/>
                  </a:lnTo>
                  <a:lnTo>
                    <a:pt x="1883" y="587"/>
                  </a:lnTo>
                  <a:lnTo>
                    <a:pt x="1854" y="629"/>
                  </a:lnTo>
                  <a:lnTo>
                    <a:pt x="1806" y="677"/>
                  </a:lnTo>
                  <a:lnTo>
                    <a:pt x="1746" y="719"/>
                  </a:lnTo>
                  <a:lnTo>
                    <a:pt x="1668" y="767"/>
                  </a:lnTo>
                  <a:lnTo>
                    <a:pt x="1579" y="809"/>
                  </a:lnTo>
                  <a:lnTo>
                    <a:pt x="1471" y="857"/>
                  </a:lnTo>
                  <a:lnTo>
                    <a:pt x="1357" y="899"/>
                  </a:lnTo>
                  <a:lnTo>
                    <a:pt x="1226" y="941"/>
                  </a:lnTo>
                  <a:lnTo>
                    <a:pt x="1088" y="989"/>
                  </a:lnTo>
                  <a:lnTo>
                    <a:pt x="933" y="1031"/>
                  </a:lnTo>
                  <a:lnTo>
                    <a:pt x="765" y="1073"/>
                  </a:lnTo>
                  <a:lnTo>
                    <a:pt x="592" y="1115"/>
                  </a:lnTo>
                  <a:lnTo>
                    <a:pt x="407" y="1157"/>
                  </a:lnTo>
                  <a:lnTo>
                    <a:pt x="209" y="1199"/>
                  </a:lnTo>
                  <a:lnTo>
                    <a:pt x="0" y="1241"/>
                  </a:lnTo>
                  <a:lnTo>
                    <a:pt x="0" y="1265"/>
                  </a:lnTo>
                  <a:lnTo>
                    <a:pt x="215" y="1223"/>
                  </a:lnTo>
                  <a:lnTo>
                    <a:pt x="413" y="1181"/>
                  </a:lnTo>
                  <a:lnTo>
                    <a:pt x="610" y="1139"/>
                  </a:lnTo>
                  <a:lnTo>
                    <a:pt x="789" y="1091"/>
                  </a:lnTo>
                  <a:lnTo>
                    <a:pt x="957" y="1049"/>
                  </a:lnTo>
                  <a:lnTo>
                    <a:pt x="1118" y="1001"/>
                  </a:lnTo>
                  <a:lnTo>
                    <a:pt x="1262" y="959"/>
                  </a:lnTo>
                  <a:lnTo>
                    <a:pt x="1393" y="911"/>
                  </a:lnTo>
                  <a:lnTo>
                    <a:pt x="1513" y="863"/>
                  </a:lnTo>
                  <a:lnTo>
                    <a:pt x="1620" y="815"/>
                  </a:lnTo>
                  <a:lnTo>
                    <a:pt x="1716" y="767"/>
                  </a:lnTo>
                  <a:lnTo>
                    <a:pt x="1794" y="725"/>
                  </a:lnTo>
                  <a:lnTo>
                    <a:pt x="1860" y="677"/>
                  </a:lnTo>
                  <a:lnTo>
                    <a:pt x="1907" y="629"/>
                  </a:lnTo>
                  <a:lnTo>
                    <a:pt x="1937" y="581"/>
                  </a:lnTo>
                  <a:lnTo>
                    <a:pt x="1955" y="533"/>
                  </a:lnTo>
                  <a:lnTo>
                    <a:pt x="1955" y="53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1" name="Freeform 9"/>
            <p:cNvSpPr>
              <a:spLocks/>
            </p:cNvSpPr>
            <p:nvPr/>
          </p:nvSpPr>
          <p:spPr bwMode="hidden">
            <a:xfrm>
              <a:off x="0" y="0"/>
              <a:ext cx="4709" cy="2901"/>
            </a:xfrm>
            <a:custGeom>
              <a:avLst/>
              <a:gdLst/>
              <a:ahLst/>
              <a:cxnLst>
                <a:cxn ang="0">
                  <a:pos x="4694" y="797"/>
                </a:cxn>
                <a:cxn ang="0">
                  <a:pos x="4664" y="665"/>
                </a:cxn>
                <a:cxn ang="0">
                  <a:pos x="4586" y="540"/>
                </a:cxn>
                <a:cxn ang="0">
                  <a:pos x="4466" y="426"/>
                </a:cxn>
                <a:cxn ang="0">
                  <a:pos x="4299" y="312"/>
                </a:cxn>
                <a:cxn ang="0">
                  <a:pos x="4084" y="216"/>
                </a:cxn>
                <a:cxn ang="0">
                  <a:pos x="3833" y="120"/>
                </a:cxn>
                <a:cxn ang="0">
                  <a:pos x="3540" y="36"/>
                </a:cxn>
                <a:cxn ang="0">
                  <a:pos x="3205" y="0"/>
                </a:cxn>
                <a:cxn ang="0">
                  <a:pos x="3540" y="78"/>
                </a:cxn>
                <a:cxn ang="0">
                  <a:pos x="3833" y="162"/>
                </a:cxn>
                <a:cxn ang="0">
                  <a:pos x="4084" y="258"/>
                </a:cxn>
                <a:cxn ang="0">
                  <a:pos x="4287" y="366"/>
                </a:cxn>
                <a:cxn ang="0">
                  <a:pos x="4443" y="480"/>
                </a:cxn>
                <a:cxn ang="0">
                  <a:pos x="4550" y="605"/>
                </a:cxn>
                <a:cxn ang="0">
                  <a:pos x="4610" y="737"/>
                </a:cxn>
                <a:cxn ang="0">
                  <a:pos x="4610" y="875"/>
                </a:cxn>
                <a:cxn ang="0">
                  <a:pos x="4568" y="1001"/>
                </a:cxn>
                <a:cxn ang="0">
                  <a:pos x="4490" y="1127"/>
                </a:cxn>
                <a:cxn ang="0">
                  <a:pos x="4371" y="1259"/>
                </a:cxn>
                <a:cxn ang="0">
                  <a:pos x="4215" y="1385"/>
                </a:cxn>
                <a:cxn ang="0">
                  <a:pos x="4024" y="1517"/>
                </a:cxn>
                <a:cxn ang="0">
                  <a:pos x="3803" y="1648"/>
                </a:cxn>
                <a:cxn ang="0">
                  <a:pos x="3546" y="1774"/>
                </a:cxn>
                <a:cxn ang="0">
                  <a:pos x="3259" y="1906"/>
                </a:cxn>
                <a:cxn ang="0">
                  <a:pos x="2942" y="2032"/>
                </a:cxn>
                <a:cxn ang="0">
                  <a:pos x="2595" y="2164"/>
                </a:cxn>
                <a:cxn ang="0">
                  <a:pos x="2224" y="2284"/>
                </a:cxn>
                <a:cxn ang="0">
                  <a:pos x="1824" y="2410"/>
                </a:cxn>
                <a:cxn ang="0">
                  <a:pos x="1399" y="2530"/>
                </a:cxn>
                <a:cxn ang="0">
                  <a:pos x="484" y="2757"/>
                </a:cxn>
                <a:cxn ang="0">
                  <a:pos x="0" y="2901"/>
                </a:cxn>
                <a:cxn ang="0">
                  <a:pos x="969" y="2674"/>
                </a:cxn>
                <a:cxn ang="0">
                  <a:pos x="1638" y="2494"/>
                </a:cxn>
                <a:cxn ang="0">
                  <a:pos x="2057" y="2374"/>
                </a:cxn>
                <a:cxn ang="0">
                  <a:pos x="2451" y="2248"/>
                </a:cxn>
                <a:cxn ang="0">
                  <a:pos x="2816" y="2116"/>
                </a:cxn>
                <a:cxn ang="0">
                  <a:pos x="3151" y="1984"/>
                </a:cxn>
                <a:cxn ang="0">
                  <a:pos x="3462" y="1858"/>
                </a:cxn>
                <a:cxn ang="0">
                  <a:pos x="3737" y="1720"/>
                </a:cxn>
                <a:cxn ang="0">
                  <a:pos x="3982" y="1589"/>
                </a:cxn>
                <a:cxn ang="0">
                  <a:pos x="4191" y="1457"/>
                </a:cxn>
                <a:cxn ang="0">
                  <a:pos x="4371" y="1325"/>
                </a:cxn>
                <a:cxn ang="0">
                  <a:pos x="4508" y="1193"/>
                </a:cxn>
                <a:cxn ang="0">
                  <a:pos x="4610" y="1061"/>
                </a:cxn>
                <a:cxn ang="0">
                  <a:pos x="4670" y="935"/>
                </a:cxn>
                <a:cxn ang="0">
                  <a:pos x="4688" y="869"/>
                </a:cxn>
              </a:cxnLst>
              <a:rect l="0" t="0" r="r" b="b"/>
              <a:pathLst>
                <a:path w="4694" h="2901">
                  <a:moveTo>
                    <a:pt x="4688" y="869"/>
                  </a:moveTo>
                  <a:lnTo>
                    <a:pt x="4694" y="797"/>
                  </a:lnTo>
                  <a:lnTo>
                    <a:pt x="4688" y="731"/>
                  </a:lnTo>
                  <a:lnTo>
                    <a:pt x="4664" y="665"/>
                  </a:lnTo>
                  <a:lnTo>
                    <a:pt x="4634" y="599"/>
                  </a:lnTo>
                  <a:lnTo>
                    <a:pt x="4586" y="540"/>
                  </a:lnTo>
                  <a:lnTo>
                    <a:pt x="4532" y="480"/>
                  </a:lnTo>
                  <a:lnTo>
                    <a:pt x="4466" y="426"/>
                  </a:lnTo>
                  <a:lnTo>
                    <a:pt x="4389" y="366"/>
                  </a:lnTo>
                  <a:lnTo>
                    <a:pt x="4299" y="312"/>
                  </a:lnTo>
                  <a:lnTo>
                    <a:pt x="4197" y="264"/>
                  </a:lnTo>
                  <a:lnTo>
                    <a:pt x="4084" y="216"/>
                  </a:lnTo>
                  <a:lnTo>
                    <a:pt x="3964" y="168"/>
                  </a:lnTo>
                  <a:lnTo>
                    <a:pt x="3833" y="120"/>
                  </a:lnTo>
                  <a:lnTo>
                    <a:pt x="3689" y="78"/>
                  </a:lnTo>
                  <a:lnTo>
                    <a:pt x="3540" y="36"/>
                  </a:lnTo>
                  <a:lnTo>
                    <a:pt x="3378" y="0"/>
                  </a:lnTo>
                  <a:lnTo>
                    <a:pt x="3205" y="0"/>
                  </a:lnTo>
                  <a:lnTo>
                    <a:pt x="3378" y="36"/>
                  </a:lnTo>
                  <a:lnTo>
                    <a:pt x="3540" y="78"/>
                  </a:lnTo>
                  <a:lnTo>
                    <a:pt x="3689" y="120"/>
                  </a:lnTo>
                  <a:lnTo>
                    <a:pt x="3833" y="162"/>
                  </a:lnTo>
                  <a:lnTo>
                    <a:pt x="3964" y="210"/>
                  </a:lnTo>
                  <a:lnTo>
                    <a:pt x="4084" y="258"/>
                  </a:lnTo>
                  <a:lnTo>
                    <a:pt x="4191" y="312"/>
                  </a:lnTo>
                  <a:lnTo>
                    <a:pt x="4287" y="366"/>
                  </a:lnTo>
                  <a:lnTo>
                    <a:pt x="4371" y="420"/>
                  </a:lnTo>
                  <a:lnTo>
                    <a:pt x="4443" y="480"/>
                  </a:lnTo>
                  <a:lnTo>
                    <a:pt x="4502" y="540"/>
                  </a:lnTo>
                  <a:lnTo>
                    <a:pt x="4550" y="605"/>
                  </a:lnTo>
                  <a:lnTo>
                    <a:pt x="4586" y="671"/>
                  </a:lnTo>
                  <a:lnTo>
                    <a:pt x="4610" y="737"/>
                  </a:lnTo>
                  <a:lnTo>
                    <a:pt x="4616" y="803"/>
                  </a:lnTo>
                  <a:lnTo>
                    <a:pt x="4610" y="875"/>
                  </a:lnTo>
                  <a:lnTo>
                    <a:pt x="4592" y="935"/>
                  </a:lnTo>
                  <a:lnTo>
                    <a:pt x="4568" y="1001"/>
                  </a:lnTo>
                  <a:lnTo>
                    <a:pt x="4532" y="1067"/>
                  </a:lnTo>
                  <a:lnTo>
                    <a:pt x="4490" y="1127"/>
                  </a:lnTo>
                  <a:lnTo>
                    <a:pt x="4437" y="1193"/>
                  </a:lnTo>
                  <a:lnTo>
                    <a:pt x="4371" y="1259"/>
                  </a:lnTo>
                  <a:lnTo>
                    <a:pt x="4299" y="1325"/>
                  </a:lnTo>
                  <a:lnTo>
                    <a:pt x="4215" y="1385"/>
                  </a:lnTo>
                  <a:lnTo>
                    <a:pt x="4126" y="1451"/>
                  </a:lnTo>
                  <a:lnTo>
                    <a:pt x="4024" y="1517"/>
                  </a:lnTo>
                  <a:lnTo>
                    <a:pt x="3916" y="1583"/>
                  </a:lnTo>
                  <a:lnTo>
                    <a:pt x="3803" y="1648"/>
                  </a:lnTo>
                  <a:lnTo>
                    <a:pt x="3677" y="1714"/>
                  </a:lnTo>
                  <a:lnTo>
                    <a:pt x="3546" y="1774"/>
                  </a:lnTo>
                  <a:lnTo>
                    <a:pt x="3408" y="1840"/>
                  </a:lnTo>
                  <a:lnTo>
                    <a:pt x="3259" y="1906"/>
                  </a:lnTo>
                  <a:lnTo>
                    <a:pt x="3103" y="1972"/>
                  </a:lnTo>
                  <a:lnTo>
                    <a:pt x="2942" y="2032"/>
                  </a:lnTo>
                  <a:lnTo>
                    <a:pt x="2768" y="2098"/>
                  </a:lnTo>
                  <a:lnTo>
                    <a:pt x="2595" y="2164"/>
                  </a:lnTo>
                  <a:lnTo>
                    <a:pt x="2410" y="2224"/>
                  </a:lnTo>
                  <a:lnTo>
                    <a:pt x="2224" y="2284"/>
                  </a:lnTo>
                  <a:lnTo>
                    <a:pt x="2027" y="2350"/>
                  </a:lnTo>
                  <a:lnTo>
                    <a:pt x="1824" y="2410"/>
                  </a:lnTo>
                  <a:lnTo>
                    <a:pt x="1614" y="2470"/>
                  </a:lnTo>
                  <a:lnTo>
                    <a:pt x="1399" y="2530"/>
                  </a:lnTo>
                  <a:lnTo>
                    <a:pt x="957" y="2644"/>
                  </a:lnTo>
                  <a:lnTo>
                    <a:pt x="484" y="2757"/>
                  </a:lnTo>
                  <a:lnTo>
                    <a:pt x="0" y="2865"/>
                  </a:lnTo>
                  <a:lnTo>
                    <a:pt x="0" y="2901"/>
                  </a:lnTo>
                  <a:lnTo>
                    <a:pt x="496" y="2787"/>
                  </a:lnTo>
                  <a:lnTo>
                    <a:pt x="969" y="2674"/>
                  </a:lnTo>
                  <a:lnTo>
                    <a:pt x="1423" y="2554"/>
                  </a:lnTo>
                  <a:lnTo>
                    <a:pt x="1638" y="2494"/>
                  </a:lnTo>
                  <a:lnTo>
                    <a:pt x="1854" y="2434"/>
                  </a:lnTo>
                  <a:lnTo>
                    <a:pt x="2057" y="2374"/>
                  </a:lnTo>
                  <a:lnTo>
                    <a:pt x="2254" y="2308"/>
                  </a:lnTo>
                  <a:lnTo>
                    <a:pt x="2451" y="2248"/>
                  </a:lnTo>
                  <a:lnTo>
                    <a:pt x="2637" y="2182"/>
                  </a:lnTo>
                  <a:lnTo>
                    <a:pt x="2816" y="2116"/>
                  </a:lnTo>
                  <a:lnTo>
                    <a:pt x="2990" y="2050"/>
                  </a:lnTo>
                  <a:lnTo>
                    <a:pt x="3151" y="1984"/>
                  </a:lnTo>
                  <a:lnTo>
                    <a:pt x="3312" y="1924"/>
                  </a:lnTo>
                  <a:lnTo>
                    <a:pt x="3462" y="1858"/>
                  </a:lnTo>
                  <a:lnTo>
                    <a:pt x="3605" y="1792"/>
                  </a:lnTo>
                  <a:lnTo>
                    <a:pt x="3737" y="1720"/>
                  </a:lnTo>
                  <a:lnTo>
                    <a:pt x="3863" y="1654"/>
                  </a:lnTo>
                  <a:lnTo>
                    <a:pt x="3982" y="1589"/>
                  </a:lnTo>
                  <a:lnTo>
                    <a:pt x="4090" y="1523"/>
                  </a:lnTo>
                  <a:lnTo>
                    <a:pt x="4191" y="1457"/>
                  </a:lnTo>
                  <a:lnTo>
                    <a:pt x="4287" y="1391"/>
                  </a:lnTo>
                  <a:lnTo>
                    <a:pt x="4371" y="1325"/>
                  </a:lnTo>
                  <a:lnTo>
                    <a:pt x="4443" y="1259"/>
                  </a:lnTo>
                  <a:lnTo>
                    <a:pt x="4508" y="1193"/>
                  </a:lnTo>
                  <a:lnTo>
                    <a:pt x="4562" y="1127"/>
                  </a:lnTo>
                  <a:lnTo>
                    <a:pt x="4610" y="1061"/>
                  </a:lnTo>
                  <a:lnTo>
                    <a:pt x="4646" y="995"/>
                  </a:lnTo>
                  <a:lnTo>
                    <a:pt x="4670" y="935"/>
                  </a:lnTo>
                  <a:lnTo>
                    <a:pt x="4688" y="869"/>
                  </a:lnTo>
                  <a:lnTo>
                    <a:pt x="4688" y="86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2" name="Freeform 10"/>
            <p:cNvSpPr>
              <a:spLocks/>
            </p:cNvSpPr>
            <p:nvPr/>
          </p:nvSpPr>
          <p:spPr bwMode="hidden">
            <a:xfrm>
              <a:off x="0" y="0"/>
              <a:ext cx="3773" cy="2356"/>
            </a:xfrm>
            <a:custGeom>
              <a:avLst/>
              <a:gdLst/>
              <a:ahLst/>
              <a:cxnLst>
                <a:cxn ang="0">
                  <a:pos x="3761" y="719"/>
                </a:cxn>
                <a:cxn ang="0">
                  <a:pos x="3731" y="599"/>
                </a:cxn>
                <a:cxn ang="0">
                  <a:pos x="3653" y="486"/>
                </a:cxn>
                <a:cxn ang="0">
                  <a:pos x="3522" y="378"/>
                </a:cxn>
                <a:cxn ang="0">
                  <a:pos x="3348" y="282"/>
                </a:cxn>
                <a:cxn ang="0">
                  <a:pos x="3127" y="192"/>
                </a:cxn>
                <a:cxn ang="0">
                  <a:pos x="2864" y="108"/>
                </a:cxn>
                <a:cxn ang="0">
                  <a:pos x="2559" y="36"/>
                </a:cxn>
                <a:cxn ang="0">
                  <a:pos x="2230" y="0"/>
                </a:cxn>
                <a:cxn ang="0">
                  <a:pos x="2577" y="72"/>
                </a:cxn>
                <a:cxn ang="0">
                  <a:pos x="2876" y="150"/>
                </a:cxn>
                <a:cxn ang="0">
                  <a:pos x="3139" y="234"/>
                </a:cxn>
                <a:cxn ang="0">
                  <a:pos x="3348" y="330"/>
                </a:cxn>
                <a:cxn ang="0">
                  <a:pos x="3516" y="432"/>
                </a:cxn>
                <a:cxn ang="0">
                  <a:pos x="3623" y="545"/>
                </a:cxn>
                <a:cxn ang="0">
                  <a:pos x="3683" y="665"/>
                </a:cxn>
                <a:cxn ang="0">
                  <a:pos x="3689" y="791"/>
                </a:cxn>
                <a:cxn ang="0">
                  <a:pos x="3653" y="887"/>
                </a:cxn>
                <a:cxn ang="0">
                  <a:pos x="3593" y="989"/>
                </a:cxn>
                <a:cxn ang="0">
                  <a:pos x="3498" y="1091"/>
                </a:cxn>
                <a:cxn ang="0">
                  <a:pos x="3372" y="1187"/>
                </a:cxn>
                <a:cxn ang="0">
                  <a:pos x="3223" y="1289"/>
                </a:cxn>
                <a:cxn ang="0">
                  <a:pos x="3043" y="1391"/>
                </a:cxn>
                <a:cxn ang="0">
                  <a:pos x="2834" y="1493"/>
                </a:cxn>
                <a:cxn ang="0">
                  <a:pos x="2607" y="1589"/>
                </a:cxn>
                <a:cxn ang="0">
                  <a:pos x="2075" y="1786"/>
                </a:cxn>
                <a:cxn ang="0">
                  <a:pos x="1459" y="1972"/>
                </a:cxn>
                <a:cxn ang="0">
                  <a:pos x="765" y="2158"/>
                </a:cxn>
                <a:cxn ang="0">
                  <a:pos x="0" y="2326"/>
                </a:cxn>
                <a:cxn ang="0">
                  <a:pos x="401" y="2272"/>
                </a:cxn>
                <a:cxn ang="0">
                  <a:pos x="1142" y="2092"/>
                </a:cxn>
                <a:cxn ang="0">
                  <a:pos x="1812" y="1900"/>
                </a:cxn>
                <a:cxn ang="0">
                  <a:pos x="2392" y="1702"/>
                </a:cxn>
                <a:cxn ang="0">
                  <a:pos x="2649" y="1607"/>
                </a:cxn>
                <a:cxn ang="0">
                  <a:pos x="2882" y="1505"/>
                </a:cxn>
                <a:cxn ang="0">
                  <a:pos x="3091" y="1403"/>
                </a:cxn>
                <a:cxn ang="0">
                  <a:pos x="3277" y="1301"/>
                </a:cxn>
                <a:cxn ang="0">
                  <a:pos x="3432" y="1193"/>
                </a:cxn>
                <a:cxn ang="0">
                  <a:pos x="3558" y="1091"/>
                </a:cxn>
                <a:cxn ang="0">
                  <a:pos x="3653" y="989"/>
                </a:cxn>
                <a:cxn ang="0">
                  <a:pos x="3719" y="887"/>
                </a:cxn>
                <a:cxn ang="0">
                  <a:pos x="3755" y="785"/>
                </a:cxn>
              </a:cxnLst>
              <a:rect l="0" t="0" r="r" b="b"/>
              <a:pathLst>
                <a:path w="3761" h="2356">
                  <a:moveTo>
                    <a:pt x="3755" y="785"/>
                  </a:moveTo>
                  <a:lnTo>
                    <a:pt x="3761" y="719"/>
                  </a:lnTo>
                  <a:lnTo>
                    <a:pt x="3755" y="659"/>
                  </a:lnTo>
                  <a:lnTo>
                    <a:pt x="3731" y="599"/>
                  </a:lnTo>
                  <a:lnTo>
                    <a:pt x="3701" y="545"/>
                  </a:lnTo>
                  <a:lnTo>
                    <a:pt x="3653" y="486"/>
                  </a:lnTo>
                  <a:lnTo>
                    <a:pt x="3593" y="432"/>
                  </a:lnTo>
                  <a:lnTo>
                    <a:pt x="3522" y="378"/>
                  </a:lnTo>
                  <a:lnTo>
                    <a:pt x="3444" y="330"/>
                  </a:lnTo>
                  <a:lnTo>
                    <a:pt x="3348" y="282"/>
                  </a:lnTo>
                  <a:lnTo>
                    <a:pt x="3241" y="234"/>
                  </a:lnTo>
                  <a:lnTo>
                    <a:pt x="3127" y="192"/>
                  </a:lnTo>
                  <a:lnTo>
                    <a:pt x="3002" y="150"/>
                  </a:lnTo>
                  <a:lnTo>
                    <a:pt x="2864" y="108"/>
                  </a:lnTo>
                  <a:lnTo>
                    <a:pt x="2715" y="72"/>
                  </a:lnTo>
                  <a:lnTo>
                    <a:pt x="2559" y="36"/>
                  </a:lnTo>
                  <a:lnTo>
                    <a:pt x="2392" y="0"/>
                  </a:lnTo>
                  <a:lnTo>
                    <a:pt x="2230" y="0"/>
                  </a:lnTo>
                  <a:lnTo>
                    <a:pt x="2410" y="36"/>
                  </a:lnTo>
                  <a:lnTo>
                    <a:pt x="2577" y="72"/>
                  </a:lnTo>
                  <a:lnTo>
                    <a:pt x="2732" y="108"/>
                  </a:lnTo>
                  <a:lnTo>
                    <a:pt x="2876" y="150"/>
                  </a:lnTo>
                  <a:lnTo>
                    <a:pt x="3014" y="192"/>
                  </a:lnTo>
                  <a:lnTo>
                    <a:pt x="3139" y="234"/>
                  </a:lnTo>
                  <a:lnTo>
                    <a:pt x="3253" y="282"/>
                  </a:lnTo>
                  <a:lnTo>
                    <a:pt x="3348" y="330"/>
                  </a:lnTo>
                  <a:lnTo>
                    <a:pt x="3438" y="384"/>
                  </a:lnTo>
                  <a:lnTo>
                    <a:pt x="3516" y="432"/>
                  </a:lnTo>
                  <a:lnTo>
                    <a:pt x="3576" y="492"/>
                  </a:lnTo>
                  <a:lnTo>
                    <a:pt x="3623" y="545"/>
                  </a:lnTo>
                  <a:lnTo>
                    <a:pt x="3665" y="605"/>
                  </a:lnTo>
                  <a:lnTo>
                    <a:pt x="3683" y="665"/>
                  </a:lnTo>
                  <a:lnTo>
                    <a:pt x="3695" y="725"/>
                  </a:lnTo>
                  <a:lnTo>
                    <a:pt x="3689" y="791"/>
                  </a:lnTo>
                  <a:lnTo>
                    <a:pt x="3677" y="839"/>
                  </a:lnTo>
                  <a:lnTo>
                    <a:pt x="3653" y="887"/>
                  </a:lnTo>
                  <a:lnTo>
                    <a:pt x="3629" y="941"/>
                  </a:lnTo>
                  <a:lnTo>
                    <a:pt x="3593" y="989"/>
                  </a:lnTo>
                  <a:lnTo>
                    <a:pt x="3546" y="1037"/>
                  </a:lnTo>
                  <a:lnTo>
                    <a:pt x="3498" y="1091"/>
                  </a:lnTo>
                  <a:lnTo>
                    <a:pt x="3438" y="1139"/>
                  </a:lnTo>
                  <a:lnTo>
                    <a:pt x="3372" y="1187"/>
                  </a:lnTo>
                  <a:lnTo>
                    <a:pt x="3301" y="1241"/>
                  </a:lnTo>
                  <a:lnTo>
                    <a:pt x="3223" y="1289"/>
                  </a:lnTo>
                  <a:lnTo>
                    <a:pt x="3133" y="1343"/>
                  </a:lnTo>
                  <a:lnTo>
                    <a:pt x="3043" y="1391"/>
                  </a:lnTo>
                  <a:lnTo>
                    <a:pt x="2942" y="1439"/>
                  </a:lnTo>
                  <a:lnTo>
                    <a:pt x="2834" y="1493"/>
                  </a:lnTo>
                  <a:lnTo>
                    <a:pt x="2727" y="1541"/>
                  </a:lnTo>
                  <a:lnTo>
                    <a:pt x="2607" y="1589"/>
                  </a:lnTo>
                  <a:lnTo>
                    <a:pt x="2356" y="1690"/>
                  </a:lnTo>
                  <a:lnTo>
                    <a:pt x="2075" y="1786"/>
                  </a:lnTo>
                  <a:lnTo>
                    <a:pt x="1782" y="1882"/>
                  </a:lnTo>
                  <a:lnTo>
                    <a:pt x="1459" y="1972"/>
                  </a:lnTo>
                  <a:lnTo>
                    <a:pt x="1124" y="2068"/>
                  </a:lnTo>
                  <a:lnTo>
                    <a:pt x="765" y="2158"/>
                  </a:lnTo>
                  <a:lnTo>
                    <a:pt x="389" y="2242"/>
                  </a:lnTo>
                  <a:lnTo>
                    <a:pt x="0" y="2326"/>
                  </a:lnTo>
                  <a:lnTo>
                    <a:pt x="0" y="2356"/>
                  </a:lnTo>
                  <a:lnTo>
                    <a:pt x="401" y="2272"/>
                  </a:lnTo>
                  <a:lnTo>
                    <a:pt x="777" y="2182"/>
                  </a:lnTo>
                  <a:lnTo>
                    <a:pt x="1142" y="2092"/>
                  </a:lnTo>
                  <a:lnTo>
                    <a:pt x="1483" y="1996"/>
                  </a:lnTo>
                  <a:lnTo>
                    <a:pt x="1812" y="1900"/>
                  </a:lnTo>
                  <a:lnTo>
                    <a:pt x="2111" y="1804"/>
                  </a:lnTo>
                  <a:lnTo>
                    <a:pt x="2392" y="1702"/>
                  </a:lnTo>
                  <a:lnTo>
                    <a:pt x="2523" y="1654"/>
                  </a:lnTo>
                  <a:lnTo>
                    <a:pt x="2649" y="1607"/>
                  </a:lnTo>
                  <a:lnTo>
                    <a:pt x="2768" y="1553"/>
                  </a:lnTo>
                  <a:lnTo>
                    <a:pt x="2882" y="1505"/>
                  </a:lnTo>
                  <a:lnTo>
                    <a:pt x="2990" y="1451"/>
                  </a:lnTo>
                  <a:lnTo>
                    <a:pt x="3091" y="1403"/>
                  </a:lnTo>
                  <a:lnTo>
                    <a:pt x="3187" y="1349"/>
                  </a:lnTo>
                  <a:lnTo>
                    <a:pt x="3277" y="1301"/>
                  </a:lnTo>
                  <a:lnTo>
                    <a:pt x="3354" y="1247"/>
                  </a:lnTo>
                  <a:lnTo>
                    <a:pt x="3432" y="1193"/>
                  </a:lnTo>
                  <a:lnTo>
                    <a:pt x="3498" y="1145"/>
                  </a:lnTo>
                  <a:lnTo>
                    <a:pt x="3558" y="1091"/>
                  </a:lnTo>
                  <a:lnTo>
                    <a:pt x="3611" y="1043"/>
                  </a:lnTo>
                  <a:lnTo>
                    <a:pt x="3653" y="989"/>
                  </a:lnTo>
                  <a:lnTo>
                    <a:pt x="3689" y="941"/>
                  </a:lnTo>
                  <a:lnTo>
                    <a:pt x="3719" y="887"/>
                  </a:lnTo>
                  <a:lnTo>
                    <a:pt x="3743" y="833"/>
                  </a:lnTo>
                  <a:lnTo>
                    <a:pt x="3755" y="785"/>
                  </a:lnTo>
                  <a:lnTo>
                    <a:pt x="3755" y="78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3" name="Freeform 11"/>
            <p:cNvSpPr>
              <a:spLocks/>
            </p:cNvSpPr>
            <p:nvPr/>
          </p:nvSpPr>
          <p:spPr bwMode="hidden">
            <a:xfrm>
              <a:off x="0" y="0"/>
              <a:ext cx="2933" cy="1846"/>
            </a:xfrm>
            <a:custGeom>
              <a:avLst/>
              <a:gdLst/>
              <a:ahLst/>
              <a:cxnLst>
                <a:cxn ang="0">
                  <a:pos x="2924" y="647"/>
                </a:cxn>
                <a:cxn ang="0">
                  <a:pos x="2876" y="528"/>
                </a:cxn>
                <a:cxn ang="0">
                  <a:pos x="2750" y="414"/>
                </a:cxn>
                <a:cxn ang="0">
                  <a:pos x="2559" y="318"/>
                </a:cxn>
                <a:cxn ang="0">
                  <a:pos x="2302" y="228"/>
                </a:cxn>
                <a:cxn ang="0">
                  <a:pos x="1985" y="150"/>
                </a:cxn>
                <a:cxn ang="0">
                  <a:pos x="1608" y="78"/>
                </a:cxn>
                <a:cxn ang="0">
                  <a:pos x="1178" y="24"/>
                </a:cxn>
                <a:cxn ang="0">
                  <a:pos x="694" y="0"/>
                </a:cxn>
                <a:cxn ang="0">
                  <a:pos x="1190" y="48"/>
                </a:cxn>
                <a:cxn ang="0">
                  <a:pos x="1626" y="108"/>
                </a:cxn>
                <a:cxn ang="0">
                  <a:pos x="2009" y="180"/>
                </a:cxn>
                <a:cxn ang="0">
                  <a:pos x="2326" y="264"/>
                </a:cxn>
                <a:cxn ang="0">
                  <a:pos x="2571" y="360"/>
                </a:cxn>
                <a:cxn ang="0">
                  <a:pos x="2750" y="468"/>
                </a:cxn>
                <a:cxn ang="0">
                  <a:pos x="2846" y="587"/>
                </a:cxn>
                <a:cxn ang="0">
                  <a:pos x="2864" y="713"/>
                </a:cxn>
                <a:cxn ang="0">
                  <a:pos x="2840" y="785"/>
                </a:cxn>
                <a:cxn ang="0">
                  <a:pos x="2792" y="857"/>
                </a:cxn>
                <a:cxn ang="0">
                  <a:pos x="2625" y="1001"/>
                </a:cxn>
                <a:cxn ang="0">
                  <a:pos x="2368" y="1145"/>
                </a:cxn>
                <a:cxn ang="0">
                  <a:pos x="2033" y="1289"/>
                </a:cxn>
                <a:cxn ang="0">
                  <a:pos x="1626" y="1433"/>
                </a:cxn>
                <a:cxn ang="0">
                  <a:pos x="1142" y="1571"/>
                </a:cxn>
                <a:cxn ang="0">
                  <a:pos x="604" y="1702"/>
                </a:cxn>
                <a:cxn ang="0">
                  <a:pos x="0" y="1828"/>
                </a:cxn>
                <a:cxn ang="0">
                  <a:pos x="311" y="1780"/>
                </a:cxn>
                <a:cxn ang="0">
                  <a:pos x="897" y="1648"/>
                </a:cxn>
                <a:cxn ang="0">
                  <a:pos x="1417" y="1511"/>
                </a:cxn>
                <a:cxn ang="0">
                  <a:pos x="1871" y="1367"/>
                </a:cxn>
                <a:cxn ang="0">
                  <a:pos x="2254" y="1223"/>
                </a:cxn>
                <a:cxn ang="0">
                  <a:pos x="2559" y="1079"/>
                </a:cxn>
                <a:cxn ang="0">
                  <a:pos x="2774" y="929"/>
                </a:cxn>
                <a:cxn ang="0">
                  <a:pos x="2876" y="815"/>
                </a:cxn>
                <a:cxn ang="0">
                  <a:pos x="2912" y="743"/>
                </a:cxn>
                <a:cxn ang="0">
                  <a:pos x="2924" y="707"/>
                </a:cxn>
              </a:cxnLst>
              <a:rect l="0" t="0" r="r" b="b"/>
              <a:pathLst>
                <a:path w="2924" h="1846">
                  <a:moveTo>
                    <a:pt x="2924" y="707"/>
                  </a:moveTo>
                  <a:lnTo>
                    <a:pt x="2924" y="647"/>
                  </a:lnTo>
                  <a:lnTo>
                    <a:pt x="2912" y="581"/>
                  </a:lnTo>
                  <a:lnTo>
                    <a:pt x="2876" y="528"/>
                  </a:lnTo>
                  <a:lnTo>
                    <a:pt x="2822" y="468"/>
                  </a:lnTo>
                  <a:lnTo>
                    <a:pt x="2750" y="414"/>
                  </a:lnTo>
                  <a:lnTo>
                    <a:pt x="2667" y="366"/>
                  </a:lnTo>
                  <a:lnTo>
                    <a:pt x="2559" y="318"/>
                  </a:lnTo>
                  <a:lnTo>
                    <a:pt x="2440" y="270"/>
                  </a:lnTo>
                  <a:lnTo>
                    <a:pt x="2302" y="228"/>
                  </a:lnTo>
                  <a:lnTo>
                    <a:pt x="2153" y="186"/>
                  </a:lnTo>
                  <a:lnTo>
                    <a:pt x="1985" y="150"/>
                  </a:lnTo>
                  <a:lnTo>
                    <a:pt x="1806" y="114"/>
                  </a:lnTo>
                  <a:lnTo>
                    <a:pt x="1608" y="78"/>
                  </a:lnTo>
                  <a:lnTo>
                    <a:pt x="1399" y="54"/>
                  </a:lnTo>
                  <a:lnTo>
                    <a:pt x="1178" y="24"/>
                  </a:lnTo>
                  <a:lnTo>
                    <a:pt x="945" y="0"/>
                  </a:lnTo>
                  <a:lnTo>
                    <a:pt x="694" y="0"/>
                  </a:lnTo>
                  <a:lnTo>
                    <a:pt x="945" y="24"/>
                  </a:lnTo>
                  <a:lnTo>
                    <a:pt x="1190" y="48"/>
                  </a:lnTo>
                  <a:lnTo>
                    <a:pt x="1417" y="78"/>
                  </a:lnTo>
                  <a:lnTo>
                    <a:pt x="1626" y="108"/>
                  </a:lnTo>
                  <a:lnTo>
                    <a:pt x="1824" y="144"/>
                  </a:lnTo>
                  <a:lnTo>
                    <a:pt x="2009" y="180"/>
                  </a:lnTo>
                  <a:lnTo>
                    <a:pt x="2176" y="222"/>
                  </a:lnTo>
                  <a:lnTo>
                    <a:pt x="2326" y="264"/>
                  </a:lnTo>
                  <a:lnTo>
                    <a:pt x="2457" y="312"/>
                  </a:lnTo>
                  <a:lnTo>
                    <a:pt x="2571" y="360"/>
                  </a:lnTo>
                  <a:lnTo>
                    <a:pt x="2667" y="414"/>
                  </a:lnTo>
                  <a:lnTo>
                    <a:pt x="2750" y="468"/>
                  </a:lnTo>
                  <a:lnTo>
                    <a:pt x="2804" y="528"/>
                  </a:lnTo>
                  <a:lnTo>
                    <a:pt x="2846" y="587"/>
                  </a:lnTo>
                  <a:lnTo>
                    <a:pt x="2864" y="647"/>
                  </a:lnTo>
                  <a:lnTo>
                    <a:pt x="2864" y="713"/>
                  </a:lnTo>
                  <a:lnTo>
                    <a:pt x="2852" y="749"/>
                  </a:lnTo>
                  <a:lnTo>
                    <a:pt x="2840" y="785"/>
                  </a:lnTo>
                  <a:lnTo>
                    <a:pt x="2816" y="821"/>
                  </a:lnTo>
                  <a:lnTo>
                    <a:pt x="2792" y="857"/>
                  </a:lnTo>
                  <a:lnTo>
                    <a:pt x="2721" y="929"/>
                  </a:lnTo>
                  <a:lnTo>
                    <a:pt x="2625" y="1001"/>
                  </a:lnTo>
                  <a:lnTo>
                    <a:pt x="2505" y="1073"/>
                  </a:lnTo>
                  <a:lnTo>
                    <a:pt x="2368" y="1145"/>
                  </a:lnTo>
                  <a:lnTo>
                    <a:pt x="2212" y="1217"/>
                  </a:lnTo>
                  <a:lnTo>
                    <a:pt x="2033" y="1289"/>
                  </a:lnTo>
                  <a:lnTo>
                    <a:pt x="1842" y="1361"/>
                  </a:lnTo>
                  <a:lnTo>
                    <a:pt x="1626" y="1433"/>
                  </a:lnTo>
                  <a:lnTo>
                    <a:pt x="1393" y="1499"/>
                  </a:lnTo>
                  <a:lnTo>
                    <a:pt x="1142" y="1571"/>
                  </a:lnTo>
                  <a:lnTo>
                    <a:pt x="879" y="1636"/>
                  </a:lnTo>
                  <a:lnTo>
                    <a:pt x="604" y="1702"/>
                  </a:lnTo>
                  <a:lnTo>
                    <a:pt x="305" y="1768"/>
                  </a:lnTo>
                  <a:lnTo>
                    <a:pt x="0" y="1828"/>
                  </a:lnTo>
                  <a:lnTo>
                    <a:pt x="0" y="1846"/>
                  </a:lnTo>
                  <a:lnTo>
                    <a:pt x="311" y="1780"/>
                  </a:lnTo>
                  <a:lnTo>
                    <a:pt x="610" y="1714"/>
                  </a:lnTo>
                  <a:lnTo>
                    <a:pt x="897" y="1648"/>
                  </a:lnTo>
                  <a:lnTo>
                    <a:pt x="1166" y="1583"/>
                  </a:lnTo>
                  <a:lnTo>
                    <a:pt x="1417" y="1511"/>
                  </a:lnTo>
                  <a:lnTo>
                    <a:pt x="1656" y="1439"/>
                  </a:lnTo>
                  <a:lnTo>
                    <a:pt x="1871" y="1367"/>
                  </a:lnTo>
                  <a:lnTo>
                    <a:pt x="2075" y="1295"/>
                  </a:lnTo>
                  <a:lnTo>
                    <a:pt x="2254" y="1223"/>
                  </a:lnTo>
                  <a:lnTo>
                    <a:pt x="2416" y="1151"/>
                  </a:lnTo>
                  <a:lnTo>
                    <a:pt x="2559" y="1079"/>
                  </a:lnTo>
                  <a:lnTo>
                    <a:pt x="2679" y="1001"/>
                  </a:lnTo>
                  <a:lnTo>
                    <a:pt x="2774" y="929"/>
                  </a:lnTo>
                  <a:lnTo>
                    <a:pt x="2846" y="857"/>
                  </a:lnTo>
                  <a:lnTo>
                    <a:pt x="2876" y="815"/>
                  </a:lnTo>
                  <a:lnTo>
                    <a:pt x="2900" y="779"/>
                  </a:lnTo>
                  <a:lnTo>
                    <a:pt x="2912" y="743"/>
                  </a:lnTo>
                  <a:lnTo>
                    <a:pt x="2924" y="707"/>
                  </a:lnTo>
                  <a:lnTo>
                    <a:pt x="2924" y="7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4" name="Freeform 12"/>
            <p:cNvSpPr>
              <a:spLocks/>
            </p:cNvSpPr>
            <p:nvPr/>
          </p:nvSpPr>
          <p:spPr bwMode="hidden">
            <a:xfrm>
              <a:off x="114" y="2847"/>
              <a:ext cx="1493" cy="204"/>
            </a:xfrm>
            <a:custGeom>
              <a:avLst/>
              <a:gdLst/>
              <a:ahLst/>
              <a:cxnLst>
                <a:cxn ang="0">
                  <a:pos x="1399" y="204"/>
                </a:cxn>
                <a:cxn ang="0">
                  <a:pos x="0" y="18"/>
                </a:cxn>
                <a:cxn ang="0">
                  <a:pos x="77" y="0"/>
                </a:cxn>
                <a:cxn ang="0">
                  <a:pos x="1488" y="186"/>
                </a:cxn>
                <a:cxn ang="0">
                  <a:pos x="1399" y="204"/>
                </a:cxn>
                <a:cxn ang="0">
                  <a:pos x="1399" y="204"/>
                </a:cxn>
              </a:cxnLst>
              <a:rect l="0" t="0" r="r" b="b"/>
              <a:pathLst>
                <a:path w="1488" h="204">
                  <a:moveTo>
                    <a:pt x="1399" y="204"/>
                  </a:moveTo>
                  <a:lnTo>
                    <a:pt x="0" y="18"/>
                  </a:lnTo>
                  <a:lnTo>
                    <a:pt x="77" y="0"/>
                  </a:lnTo>
                  <a:lnTo>
                    <a:pt x="1488" y="186"/>
                  </a:lnTo>
                  <a:lnTo>
                    <a:pt x="1399" y="204"/>
                  </a:lnTo>
                  <a:lnTo>
                    <a:pt x="1399" y="204"/>
                  </a:lnTo>
                  <a:close/>
                </a:path>
              </a:pathLst>
            </a:custGeom>
            <a:solidFill>
              <a:schemeClr val="bg2"/>
            </a:solidFill>
            <a:ln w="9525">
              <a:noFill/>
              <a:round/>
              <a:headEnd/>
              <a:tailEnd/>
            </a:ln>
          </p:spPr>
          <p:txBody>
            <a:bodyPr/>
            <a:lstStyle/>
            <a:p>
              <a:pPr>
                <a:defRPr/>
              </a:pPr>
              <a:endParaRPr lang="ru-RU"/>
            </a:p>
          </p:txBody>
        </p:sp>
        <p:sp>
          <p:nvSpPr>
            <p:cNvPr id="15" name="Rectangle 13"/>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ru-RU"/>
            </a:p>
          </p:txBody>
        </p:sp>
        <p:sp>
          <p:nvSpPr>
            <p:cNvPr id="16" name="Rectangle 14"/>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ru-RU"/>
            </a:p>
          </p:txBody>
        </p:sp>
        <p:grpSp>
          <p:nvGrpSpPr>
            <p:cNvPr id="17" name="Group 15"/>
            <p:cNvGrpSpPr>
              <a:grpSpLocks/>
            </p:cNvGrpSpPr>
            <p:nvPr/>
          </p:nvGrpSpPr>
          <p:grpSpPr bwMode="auto">
            <a:xfrm>
              <a:off x="192" y="2284"/>
              <a:ext cx="1254" cy="923"/>
              <a:chOff x="192" y="2284"/>
              <a:chExt cx="1254" cy="923"/>
            </a:xfrm>
          </p:grpSpPr>
          <p:sp>
            <p:nvSpPr>
              <p:cNvPr id="18" name="Freeform 16"/>
              <p:cNvSpPr>
                <a:spLocks/>
              </p:cNvSpPr>
              <p:nvPr/>
            </p:nvSpPr>
            <p:spPr bwMode="hidden">
              <a:xfrm>
                <a:off x="408" y="3009"/>
                <a:ext cx="47" cy="6"/>
              </a:xfrm>
              <a:custGeom>
                <a:avLst/>
                <a:gdLst/>
                <a:ahLst/>
                <a:cxnLst>
                  <a:cxn ang="0">
                    <a:pos x="47" y="6"/>
                  </a:cxn>
                  <a:cxn ang="0">
                    <a:pos x="0" y="0"/>
                  </a:cxn>
                  <a:cxn ang="0">
                    <a:pos x="0" y="0"/>
                  </a:cxn>
                  <a:cxn ang="0">
                    <a:pos x="47" y="6"/>
                  </a:cxn>
                  <a:cxn ang="0">
                    <a:pos x="47" y="6"/>
                  </a:cxn>
                  <a:cxn ang="0">
                    <a:pos x="47" y="6"/>
                  </a:cxn>
                </a:cxnLst>
                <a:rect l="0" t="0" r="r" b="b"/>
                <a:pathLst>
                  <a:path w="47" h="6">
                    <a:moveTo>
                      <a:pt x="47" y="6"/>
                    </a:moveTo>
                    <a:lnTo>
                      <a:pt x="0" y="0"/>
                    </a:lnTo>
                    <a:lnTo>
                      <a:pt x="0" y="0"/>
                    </a:lnTo>
                    <a:lnTo>
                      <a:pt x="47" y="6"/>
                    </a:lnTo>
                    <a:lnTo>
                      <a:pt x="47" y="6"/>
                    </a:lnTo>
                    <a:lnTo>
                      <a:pt x="47" y="6"/>
                    </a:lnTo>
                    <a:close/>
                  </a:path>
                </a:pathLst>
              </a:custGeom>
              <a:solidFill>
                <a:srgbClr val="141485"/>
              </a:solidFill>
              <a:ln w="9525">
                <a:noFill/>
                <a:round/>
                <a:headEnd/>
                <a:tailEnd/>
              </a:ln>
            </p:spPr>
            <p:txBody>
              <a:bodyPr/>
              <a:lstStyle/>
              <a:p>
                <a:pPr>
                  <a:defRPr/>
                </a:pPr>
                <a:endParaRPr lang="ru-RU"/>
              </a:p>
            </p:txBody>
          </p:sp>
          <p:sp>
            <p:nvSpPr>
              <p:cNvPr id="19" name="Freeform 17"/>
              <p:cNvSpPr>
                <a:spLocks/>
              </p:cNvSpPr>
              <p:nvPr/>
            </p:nvSpPr>
            <p:spPr bwMode="hidden">
              <a:xfrm>
                <a:off x="912" y="2284"/>
                <a:ext cx="324" cy="162"/>
              </a:xfrm>
              <a:custGeom>
                <a:avLst/>
                <a:gdLst/>
                <a:ahLst/>
                <a:cxnLst>
                  <a:cxn ang="0">
                    <a:pos x="0" y="24"/>
                  </a:cxn>
                  <a:cxn ang="0">
                    <a:pos x="6" y="24"/>
                  </a:cxn>
                  <a:cxn ang="0">
                    <a:pos x="12" y="18"/>
                  </a:cxn>
                  <a:cxn ang="0">
                    <a:pos x="48" y="6"/>
                  </a:cxn>
                  <a:cxn ang="0">
                    <a:pos x="101" y="0"/>
                  </a:cxn>
                  <a:cxn ang="0">
                    <a:pos x="137" y="6"/>
                  </a:cxn>
                  <a:cxn ang="0">
                    <a:pos x="173" y="18"/>
                  </a:cxn>
                  <a:cxn ang="0">
                    <a:pos x="239" y="54"/>
                  </a:cxn>
                  <a:cxn ang="0">
                    <a:pos x="287" y="90"/>
                  </a:cxn>
                  <a:cxn ang="0">
                    <a:pos x="317" y="114"/>
                  </a:cxn>
                  <a:cxn ang="0">
                    <a:pos x="323" y="126"/>
                  </a:cxn>
                  <a:cxn ang="0">
                    <a:pos x="323" y="126"/>
                  </a:cxn>
                  <a:cxn ang="0">
                    <a:pos x="221" y="162"/>
                  </a:cxn>
                  <a:cxn ang="0">
                    <a:pos x="0" y="24"/>
                  </a:cxn>
                  <a:cxn ang="0">
                    <a:pos x="0" y="24"/>
                  </a:cxn>
                </a:cxnLst>
                <a:rect l="0" t="0" r="r" b="b"/>
                <a:pathLst>
                  <a:path w="323" h="162">
                    <a:moveTo>
                      <a:pt x="0" y="24"/>
                    </a:moveTo>
                    <a:lnTo>
                      <a:pt x="6" y="24"/>
                    </a:lnTo>
                    <a:lnTo>
                      <a:pt x="12" y="18"/>
                    </a:lnTo>
                    <a:lnTo>
                      <a:pt x="48" y="6"/>
                    </a:lnTo>
                    <a:lnTo>
                      <a:pt x="101" y="0"/>
                    </a:lnTo>
                    <a:lnTo>
                      <a:pt x="137" y="6"/>
                    </a:lnTo>
                    <a:lnTo>
                      <a:pt x="173" y="18"/>
                    </a:lnTo>
                    <a:lnTo>
                      <a:pt x="239" y="54"/>
                    </a:lnTo>
                    <a:lnTo>
                      <a:pt x="287" y="90"/>
                    </a:lnTo>
                    <a:lnTo>
                      <a:pt x="317" y="114"/>
                    </a:lnTo>
                    <a:lnTo>
                      <a:pt x="323" y="126"/>
                    </a:lnTo>
                    <a:lnTo>
                      <a:pt x="323" y="126"/>
                    </a:lnTo>
                    <a:lnTo>
                      <a:pt x="221" y="162"/>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0" name="Freeform 18"/>
              <p:cNvSpPr>
                <a:spLocks noEditPoints="1"/>
              </p:cNvSpPr>
              <p:nvPr/>
            </p:nvSpPr>
            <p:spPr bwMode="hidden">
              <a:xfrm>
                <a:off x="192" y="2284"/>
                <a:ext cx="1254" cy="923"/>
              </a:xfrm>
              <a:custGeom>
                <a:avLst/>
                <a:gdLst/>
                <a:ahLst/>
                <a:cxnLst>
                  <a:cxn ang="0">
                    <a:pos x="1166" y="641"/>
                  </a:cxn>
                  <a:cxn ang="0">
                    <a:pos x="1166" y="473"/>
                  </a:cxn>
                  <a:cxn ang="0">
                    <a:pos x="1136" y="384"/>
                  </a:cxn>
                  <a:cxn ang="0">
                    <a:pos x="1112" y="288"/>
                  </a:cxn>
                  <a:cxn ang="0">
                    <a:pos x="1053" y="174"/>
                  </a:cxn>
                  <a:cxn ang="0">
                    <a:pos x="981" y="96"/>
                  </a:cxn>
                  <a:cxn ang="0">
                    <a:pos x="963" y="72"/>
                  </a:cxn>
                  <a:cxn ang="0">
                    <a:pos x="891" y="18"/>
                  </a:cxn>
                  <a:cxn ang="0">
                    <a:pos x="819" y="6"/>
                  </a:cxn>
                  <a:cxn ang="0">
                    <a:pos x="712" y="24"/>
                  </a:cxn>
                  <a:cxn ang="0">
                    <a:pos x="664" y="42"/>
                  </a:cxn>
                  <a:cxn ang="0">
                    <a:pos x="568" y="120"/>
                  </a:cxn>
                  <a:cxn ang="0">
                    <a:pos x="532" y="228"/>
                  </a:cxn>
                  <a:cxn ang="0">
                    <a:pos x="509" y="348"/>
                  </a:cxn>
                  <a:cxn ang="0">
                    <a:pos x="431" y="479"/>
                  </a:cxn>
                  <a:cxn ang="0">
                    <a:pos x="413" y="539"/>
                  </a:cxn>
                  <a:cxn ang="0">
                    <a:pos x="353" y="599"/>
                  </a:cxn>
                  <a:cxn ang="0">
                    <a:pos x="305" y="629"/>
                  </a:cxn>
                  <a:cxn ang="0">
                    <a:pos x="293" y="635"/>
                  </a:cxn>
                  <a:cxn ang="0">
                    <a:pos x="257" y="677"/>
                  </a:cxn>
                  <a:cxn ang="0">
                    <a:pos x="150" y="797"/>
                  </a:cxn>
                  <a:cxn ang="0">
                    <a:pos x="54" y="839"/>
                  </a:cxn>
                  <a:cxn ang="0">
                    <a:pos x="156" y="905"/>
                  </a:cxn>
                  <a:cxn ang="0">
                    <a:pos x="240" y="869"/>
                  </a:cxn>
                  <a:cxn ang="0">
                    <a:pos x="640" y="827"/>
                  </a:cxn>
                  <a:cxn ang="0">
                    <a:pos x="700" y="725"/>
                  </a:cxn>
                  <a:cxn ang="0">
                    <a:pos x="694" y="611"/>
                  </a:cxn>
                  <a:cxn ang="0">
                    <a:pos x="778" y="551"/>
                  </a:cxn>
                  <a:cxn ang="0">
                    <a:pos x="879" y="449"/>
                  </a:cxn>
                  <a:cxn ang="0">
                    <a:pos x="909" y="414"/>
                  </a:cxn>
                  <a:cxn ang="0">
                    <a:pos x="975" y="318"/>
                  </a:cxn>
                  <a:cxn ang="0">
                    <a:pos x="1023" y="336"/>
                  </a:cxn>
                  <a:cxn ang="0">
                    <a:pos x="1118" y="617"/>
                  </a:cxn>
                  <a:cxn ang="0">
                    <a:pos x="1112" y="689"/>
                  </a:cxn>
                  <a:cxn ang="0">
                    <a:pos x="1148" y="749"/>
                  </a:cxn>
                  <a:cxn ang="0">
                    <a:pos x="1202" y="713"/>
                  </a:cxn>
                  <a:cxn ang="0">
                    <a:pos x="1238" y="749"/>
                  </a:cxn>
                  <a:cxn ang="0">
                    <a:pos x="1250" y="743"/>
                  </a:cxn>
                  <a:cxn ang="0">
                    <a:pos x="694" y="264"/>
                  </a:cxn>
                  <a:cxn ang="0">
                    <a:pos x="784" y="372"/>
                  </a:cxn>
                  <a:cxn ang="0">
                    <a:pos x="766" y="443"/>
                  </a:cxn>
                  <a:cxn ang="0">
                    <a:pos x="706" y="515"/>
                  </a:cxn>
                  <a:cxn ang="0">
                    <a:pos x="658" y="569"/>
                  </a:cxn>
                  <a:cxn ang="0">
                    <a:pos x="616" y="593"/>
                  </a:cxn>
                  <a:cxn ang="0">
                    <a:pos x="574" y="617"/>
                  </a:cxn>
                  <a:cxn ang="0">
                    <a:pos x="562" y="707"/>
                  </a:cxn>
                  <a:cxn ang="0">
                    <a:pos x="353" y="755"/>
                  </a:cxn>
                  <a:cxn ang="0">
                    <a:pos x="389" y="641"/>
                  </a:cxn>
                  <a:cxn ang="0">
                    <a:pos x="425" y="647"/>
                  </a:cxn>
                  <a:cxn ang="0">
                    <a:pos x="443" y="617"/>
                  </a:cxn>
                  <a:cxn ang="0">
                    <a:pos x="568" y="515"/>
                  </a:cxn>
                  <a:cxn ang="0">
                    <a:pos x="616" y="473"/>
                  </a:cxn>
                  <a:cxn ang="0">
                    <a:pos x="640" y="396"/>
                  </a:cxn>
                  <a:cxn ang="0">
                    <a:pos x="640" y="378"/>
                  </a:cxn>
                  <a:cxn ang="0">
                    <a:pos x="664" y="270"/>
                  </a:cxn>
                  <a:cxn ang="0">
                    <a:pos x="682" y="192"/>
                  </a:cxn>
                  <a:cxn ang="0">
                    <a:pos x="694" y="264"/>
                  </a:cxn>
                  <a:cxn ang="0">
                    <a:pos x="532" y="455"/>
                  </a:cxn>
                  <a:cxn ang="0">
                    <a:pos x="634" y="803"/>
                  </a:cxn>
                </a:cxnLst>
                <a:rect l="0" t="0" r="r" b="b"/>
                <a:pathLst>
                  <a:path w="1250" h="923">
                    <a:moveTo>
                      <a:pt x="1244" y="713"/>
                    </a:moveTo>
                    <a:lnTo>
                      <a:pt x="1214" y="683"/>
                    </a:lnTo>
                    <a:lnTo>
                      <a:pt x="1166" y="653"/>
                    </a:lnTo>
                    <a:lnTo>
                      <a:pt x="1166" y="653"/>
                    </a:lnTo>
                    <a:lnTo>
                      <a:pt x="1166" y="641"/>
                    </a:lnTo>
                    <a:lnTo>
                      <a:pt x="1172" y="617"/>
                    </a:lnTo>
                    <a:lnTo>
                      <a:pt x="1172" y="581"/>
                    </a:lnTo>
                    <a:lnTo>
                      <a:pt x="1172" y="545"/>
                    </a:lnTo>
                    <a:lnTo>
                      <a:pt x="1172" y="509"/>
                    </a:lnTo>
                    <a:lnTo>
                      <a:pt x="1166" y="473"/>
                    </a:lnTo>
                    <a:lnTo>
                      <a:pt x="1154" y="443"/>
                    </a:lnTo>
                    <a:lnTo>
                      <a:pt x="1148" y="431"/>
                    </a:lnTo>
                    <a:lnTo>
                      <a:pt x="1142" y="425"/>
                    </a:lnTo>
                    <a:lnTo>
                      <a:pt x="1142" y="408"/>
                    </a:lnTo>
                    <a:lnTo>
                      <a:pt x="1136" y="384"/>
                    </a:lnTo>
                    <a:lnTo>
                      <a:pt x="1130" y="354"/>
                    </a:lnTo>
                    <a:lnTo>
                      <a:pt x="1118" y="324"/>
                    </a:lnTo>
                    <a:lnTo>
                      <a:pt x="1106" y="300"/>
                    </a:lnTo>
                    <a:lnTo>
                      <a:pt x="1112" y="294"/>
                    </a:lnTo>
                    <a:lnTo>
                      <a:pt x="1112" y="288"/>
                    </a:lnTo>
                    <a:lnTo>
                      <a:pt x="1112" y="270"/>
                    </a:lnTo>
                    <a:lnTo>
                      <a:pt x="1106" y="252"/>
                    </a:lnTo>
                    <a:lnTo>
                      <a:pt x="1083" y="210"/>
                    </a:lnTo>
                    <a:lnTo>
                      <a:pt x="1059" y="180"/>
                    </a:lnTo>
                    <a:lnTo>
                      <a:pt x="1053" y="174"/>
                    </a:lnTo>
                    <a:lnTo>
                      <a:pt x="1047" y="168"/>
                    </a:lnTo>
                    <a:lnTo>
                      <a:pt x="1041" y="126"/>
                    </a:lnTo>
                    <a:lnTo>
                      <a:pt x="1017" y="114"/>
                    </a:lnTo>
                    <a:lnTo>
                      <a:pt x="987" y="90"/>
                    </a:lnTo>
                    <a:lnTo>
                      <a:pt x="981" y="96"/>
                    </a:lnTo>
                    <a:lnTo>
                      <a:pt x="981" y="102"/>
                    </a:lnTo>
                    <a:lnTo>
                      <a:pt x="975" y="120"/>
                    </a:lnTo>
                    <a:lnTo>
                      <a:pt x="975" y="108"/>
                    </a:lnTo>
                    <a:lnTo>
                      <a:pt x="969" y="90"/>
                    </a:lnTo>
                    <a:lnTo>
                      <a:pt x="963" y="72"/>
                    </a:lnTo>
                    <a:lnTo>
                      <a:pt x="963" y="66"/>
                    </a:lnTo>
                    <a:lnTo>
                      <a:pt x="933" y="42"/>
                    </a:lnTo>
                    <a:lnTo>
                      <a:pt x="921" y="36"/>
                    </a:lnTo>
                    <a:lnTo>
                      <a:pt x="915" y="30"/>
                    </a:lnTo>
                    <a:lnTo>
                      <a:pt x="891" y="18"/>
                    </a:lnTo>
                    <a:lnTo>
                      <a:pt x="885" y="18"/>
                    </a:lnTo>
                    <a:lnTo>
                      <a:pt x="867" y="18"/>
                    </a:lnTo>
                    <a:lnTo>
                      <a:pt x="855" y="18"/>
                    </a:lnTo>
                    <a:lnTo>
                      <a:pt x="849" y="18"/>
                    </a:lnTo>
                    <a:lnTo>
                      <a:pt x="819" y="6"/>
                    </a:lnTo>
                    <a:lnTo>
                      <a:pt x="796" y="0"/>
                    </a:lnTo>
                    <a:lnTo>
                      <a:pt x="772" y="6"/>
                    </a:lnTo>
                    <a:lnTo>
                      <a:pt x="754" y="18"/>
                    </a:lnTo>
                    <a:lnTo>
                      <a:pt x="730" y="18"/>
                    </a:lnTo>
                    <a:lnTo>
                      <a:pt x="712" y="24"/>
                    </a:lnTo>
                    <a:lnTo>
                      <a:pt x="700" y="30"/>
                    </a:lnTo>
                    <a:lnTo>
                      <a:pt x="700" y="30"/>
                    </a:lnTo>
                    <a:lnTo>
                      <a:pt x="694" y="30"/>
                    </a:lnTo>
                    <a:lnTo>
                      <a:pt x="688" y="30"/>
                    </a:lnTo>
                    <a:lnTo>
                      <a:pt x="664" y="42"/>
                    </a:lnTo>
                    <a:lnTo>
                      <a:pt x="628" y="60"/>
                    </a:lnTo>
                    <a:lnTo>
                      <a:pt x="586" y="90"/>
                    </a:lnTo>
                    <a:lnTo>
                      <a:pt x="574" y="108"/>
                    </a:lnTo>
                    <a:lnTo>
                      <a:pt x="562" y="120"/>
                    </a:lnTo>
                    <a:lnTo>
                      <a:pt x="568" y="120"/>
                    </a:lnTo>
                    <a:lnTo>
                      <a:pt x="568" y="114"/>
                    </a:lnTo>
                    <a:lnTo>
                      <a:pt x="550" y="150"/>
                    </a:lnTo>
                    <a:lnTo>
                      <a:pt x="538" y="192"/>
                    </a:lnTo>
                    <a:lnTo>
                      <a:pt x="532" y="216"/>
                    </a:lnTo>
                    <a:lnTo>
                      <a:pt x="532" y="228"/>
                    </a:lnTo>
                    <a:lnTo>
                      <a:pt x="532" y="228"/>
                    </a:lnTo>
                    <a:lnTo>
                      <a:pt x="527" y="246"/>
                    </a:lnTo>
                    <a:lnTo>
                      <a:pt x="521" y="276"/>
                    </a:lnTo>
                    <a:lnTo>
                      <a:pt x="515" y="312"/>
                    </a:lnTo>
                    <a:lnTo>
                      <a:pt x="509" y="348"/>
                    </a:lnTo>
                    <a:lnTo>
                      <a:pt x="473" y="390"/>
                    </a:lnTo>
                    <a:lnTo>
                      <a:pt x="473" y="396"/>
                    </a:lnTo>
                    <a:lnTo>
                      <a:pt x="467" y="402"/>
                    </a:lnTo>
                    <a:lnTo>
                      <a:pt x="449" y="437"/>
                    </a:lnTo>
                    <a:lnTo>
                      <a:pt x="431" y="479"/>
                    </a:lnTo>
                    <a:lnTo>
                      <a:pt x="419" y="521"/>
                    </a:lnTo>
                    <a:lnTo>
                      <a:pt x="413" y="527"/>
                    </a:lnTo>
                    <a:lnTo>
                      <a:pt x="413" y="533"/>
                    </a:lnTo>
                    <a:lnTo>
                      <a:pt x="413" y="539"/>
                    </a:lnTo>
                    <a:lnTo>
                      <a:pt x="413" y="539"/>
                    </a:lnTo>
                    <a:lnTo>
                      <a:pt x="413" y="539"/>
                    </a:lnTo>
                    <a:lnTo>
                      <a:pt x="413" y="539"/>
                    </a:lnTo>
                    <a:lnTo>
                      <a:pt x="413" y="539"/>
                    </a:lnTo>
                    <a:lnTo>
                      <a:pt x="413" y="539"/>
                    </a:lnTo>
                    <a:lnTo>
                      <a:pt x="353" y="599"/>
                    </a:lnTo>
                    <a:lnTo>
                      <a:pt x="347" y="599"/>
                    </a:lnTo>
                    <a:lnTo>
                      <a:pt x="341" y="599"/>
                    </a:lnTo>
                    <a:lnTo>
                      <a:pt x="335" y="611"/>
                    </a:lnTo>
                    <a:lnTo>
                      <a:pt x="311" y="629"/>
                    </a:lnTo>
                    <a:lnTo>
                      <a:pt x="305" y="629"/>
                    </a:lnTo>
                    <a:lnTo>
                      <a:pt x="299" y="629"/>
                    </a:lnTo>
                    <a:lnTo>
                      <a:pt x="299" y="635"/>
                    </a:lnTo>
                    <a:lnTo>
                      <a:pt x="293" y="635"/>
                    </a:lnTo>
                    <a:lnTo>
                      <a:pt x="293" y="635"/>
                    </a:lnTo>
                    <a:lnTo>
                      <a:pt x="293" y="635"/>
                    </a:lnTo>
                    <a:lnTo>
                      <a:pt x="293" y="635"/>
                    </a:lnTo>
                    <a:lnTo>
                      <a:pt x="257" y="659"/>
                    </a:lnTo>
                    <a:lnTo>
                      <a:pt x="257" y="665"/>
                    </a:lnTo>
                    <a:lnTo>
                      <a:pt x="257" y="665"/>
                    </a:lnTo>
                    <a:lnTo>
                      <a:pt x="257" y="677"/>
                    </a:lnTo>
                    <a:lnTo>
                      <a:pt x="257" y="701"/>
                    </a:lnTo>
                    <a:lnTo>
                      <a:pt x="257" y="719"/>
                    </a:lnTo>
                    <a:lnTo>
                      <a:pt x="257" y="731"/>
                    </a:lnTo>
                    <a:lnTo>
                      <a:pt x="216" y="725"/>
                    </a:lnTo>
                    <a:lnTo>
                      <a:pt x="150" y="797"/>
                    </a:lnTo>
                    <a:lnTo>
                      <a:pt x="150" y="827"/>
                    </a:lnTo>
                    <a:lnTo>
                      <a:pt x="174" y="827"/>
                    </a:lnTo>
                    <a:lnTo>
                      <a:pt x="114" y="845"/>
                    </a:lnTo>
                    <a:lnTo>
                      <a:pt x="108" y="851"/>
                    </a:lnTo>
                    <a:lnTo>
                      <a:pt x="54" y="839"/>
                    </a:lnTo>
                    <a:lnTo>
                      <a:pt x="0" y="857"/>
                    </a:lnTo>
                    <a:lnTo>
                      <a:pt x="0" y="875"/>
                    </a:lnTo>
                    <a:lnTo>
                      <a:pt x="102" y="893"/>
                    </a:lnTo>
                    <a:lnTo>
                      <a:pt x="96" y="893"/>
                    </a:lnTo>
                    <a:lnTo>
                      <a:pt x="156" y="905"/>
                    </a:lnTo>
                    <a:lnTo>
                      <a:pt x="168" y="899"/>
                    </a:lnTo>
                    <a:lnTo>
                      <a:pt x="311" y="923"/>
                    </a:lnTo>
                    <a:lnTo>
                      <a:pt x="365" y="911"/>
                    </a:lnTo>
                    <a:lnTo>
                      <a:pt x="371" y="887"/>
                    </a:lnTo>
                    <a:lnTo>
                      <a:pt x="240" y="869"/>
                    </a:lnTo>
                    <a:lnTo>
                      <a:pt x="240" y="863"/>
                    </a:lnTo>
                    <a:lnTo>
                      <a:pt x="497" y="791"/>
                    </a:lnTo>
                    <a:lnTo>
                      <a:pt x="503" y="809"/>
                    </a:lnTo>
                    <a:lnTo>
                      <a:pt x="640" y="827"/>
                    </a:lnTo>
                    <a:lnTo>
                      <a:pt x="640" y="827"/>
                    </a:lnTo>
                    <a:lnTo>
                      <a:pt x="700" y="725"/>
                    </a:lnTo>
                    <a:lnTo>
                      <a:pt x="700" y="725"/>
                    </a:lnTo>
                    <a:lnTo>
                      <a:pt x="700" y="725"/>
                    </a:lnTo>
                    <a:lnTo>
                      <a:pt x="700" y="725"/>
                    </a:lnTo>
                    <a:lnTo>
                      <a:pt x="700" y="725"/>
                    </a:lnTo>
                    <a:lnTo>
                      <a:pt x="658" y="719"/>
                    </a:lnTo>
                    <a:lnTo>
                      <a:pt x="664" y="653"/>
                    </a:lnTo>
                    <a:lnTo>
                      <a:pt x="664" y="653"/>
                    </a:lnTo>
                    <a:lnTo>
                      <a:pt x="670" y="623"/>
                    </a:lnTo>
                    <a:lnTo>
                      <a:pt x="694" y="611"/>
                    </a:lnTo>
                    <a:lnTo>
                      <a:pt x="694" y="605"/>
                    </a:lnTo>
                    <a:lnTo>
                      <a:pt x="694" y="605"/>
                    </a:lnTo>
                    <a:lnTo>
                      <a:pt x="718" y="587"/>
                    </a:lnTo>
                    <a:lnTo>
                      <a:pt x="748" y="569"/>
                    </a:lnTo>
                    <a:lnTo>
                      <a:pt x="778" y="551"/>
                    </a:lnTo>
                    <a:lnTo>
                      <a:pt x="796" y="533"/>
                    </a:lnTo>
                    <a:lnTo>
                      <a:pt x="819" y="515"/>
                    </a:lnTo>
                    <a:lnTo>
                      <a:pt x="843" y="497"/>
                    </a:lnTo>
                    <a:lnTo>
                      <a:pt x="867" y="467"/>
                    </a:lnTo>
                    <a:lnTo>
                      <a:pt x="879" y="449"/>
                    </a:lnTo>
                    <a:lnTo>
                      <a:pt x="879" y="443"/>
                    </a:lnTo>
                    <a:lnTo>
                      <a:pt x="885" y="443"/>
                    </a:lnTo>
                    <a:lnTo>
                      <a:pt x="891" y="431"/>
                    </a:lnTo>
                    <a:lnTo>
                      <a:pt x="903" y="425"/>
                    </a:lnTo>
                    <a:lnTo>
                      <a:pt x="909" y="414"/>
                    </a:lnTo>
                    <a:lnTo>
                      <a:pt x="909" y="390"/>
                    </a:lnTo>
                    <a:lnTo>
                      <a:pt x="903" y="360"/>
                    </a:lnTo>
                    <a:lnTo>
                      <a:pt x="927" y="348"/>
                    </a:lnTo>
                    <a:lnTo>
                      <a:pt x="951" y="330"/>
                    </a:lnTo>
                    <a:lnTo>
                      <a:pt x="975" y="318"/>
                    </a:lnTo>
                    <a:lnTo>
                      <a:pt x="993" y="300"/>
                    </a:lnTo>
                    <a:lnTo>
                      <a:pt x="999" y="306"/>
                    </a:lnTo>
                    <a:lnTo>
                      <a:pt x="1011" y="306"/>
                    </a:lnTo>
                    <a:lnTo>
                      <a:pt x="1023" y="336"/>
                    </a:lnTo>
                    <a:lnTo>
                      <a:pt x="1023" y="336"/>
                    </a:lnTo>
                    <a:lnTo>
                      <a:pt x="1071" y="449"/>
                    </a:lnTo>
                    <a:lnTo>
                      <a:pt x="1071" y="467"/>
                    </a:lnTo>
                    <a:lnTo>
                      <a:pt x="1077" y="497"/>
                    </a:lnTo>
                    <a:lnTo>
                      <a:pt x="1101" y="563"/>
                    </a:lnTo>
                    <a:lnTo>
                      <a:pt x="1118" y="617"/>
                    </a:lnTo>
                    <a:lnTo>
                      <a:pt x="1124" y="641"/>
                    </a:lnTo>
                    <a:lnTo>
                      <a:pt x="1124" y="653"/>
                    </a:lnTo>
                    <a:lnTo>
                      <a:pt x="1118" y="659"/>
                    </a:lnTo>
                    <a:lnTo>
                      <a:pt x="1112" y="671"/>
                    </a:lnTo>
                    <a:lnTo>
                      <a:pt x="1112" y="689"/>
                    </a:lnTo>
                    <a:lnTo>
                      <a:pt x="1118" y="701"/>
                    </a:lnTo>
                    <a:lnTo>
                      <a:pt x="1124" y="719"/>
                    </a:lnTo>
                    <a:lnTo>
                      <a:pt x="1130" y="737"/>
                    </a:lnTo>
                    <a:lnTo>
                      <a:pt x="1136" y="749"/>
                    </a:lnTo>
                    <a:lnTo>
                      <a:pt x="1148" y="749"/>
                    </a:lnTo>
                    <a:lnTo>
                      <a:pt x="1154" y="743"/>
                    </a:lnTo>
                    <a:lnTo>
                      <a:pt x="1154" y="725"/>
                    </a:lnTo>
                    <a:lnTo>
                      <a:pt x="1148" y="707"/>
                    </a:lnTo>
                    <a:lnTo>
                      <a:pt x="1148" y="701"/>
                    </a:lnTo>
                    <a:lnTo>
                      <a:pt x="1202" y="713"/>
                    </a:lnTo>
                    <a:lnTo>
                      <a:pt x="1208" y="719"/>
                    </a:lnTo>
                    <a:lnTo>
                      <a:pt x="1214" y="737"/>
                    </a:lnTo>
                    <a:lnTo>
                      <a:pt x="1220" y="749"/>
                    </a:lnTo>
                    <a:lnTo>
                      <a:pt x="1232" y="755"/>
                    </a:lnTo>
                    <a:lnTo>
                      <a:pt x="1238" y="749"/>
                    </a:lnTo>
                    <a:lnTo>
                      <a:pt x="1232" y="737"/>
                    </a:lnTo>
                    <a:lnTo>
                      <a:pt x="1238" y="749"/>
                    </a:lnTo>
                    <a:lnTo>
                      <a:pt x="1244" y="755"/>
                    </a:lnTo>
                    <a:lnTo>
                      <a:pt x="1250" y="749"/>
                    </a:lnTo>
                    <a:lnTo>
                      <a:pt x="1250" y="743"/>
                    </a:lnTo>
                    <a:lnTo>
                      <a:pt x="1250" y="731"/>
                    </a:lnTo>
                    <a:lnTo>
                      <a:pt x="1244" y="719"/>
                    </a:lnTo>
                    <a:lnTo>
                      <a:pt x="1244" y="713"/>
                    </a:lnTo>
                    <a:lnTo>
                      <a:pt x="1244" y="713"/>
                    </a:lnTo>
                    <a:close/>
                    <a:moveTo>
                      <a:pt x="694" y="264"/>
                    </a:moveTo>
                    <a:lnTo>
                      <a:pt x="700" y="276"/>
                    </a:lnTo>
                    <a:lnTo>
                      <a:pt x="712" y="288"/>
                    </a:lnTo>
                    <a:lnTo>
                      <a:pt x="742" y="330"/>
                    </a:lnTo>
                    <a:lnTo>
                      <a:pt x="778" y="360"/>
                    </a:lnTo>
                    <a:lnTo>
                      <a:pt x="784" y="372"/>
                    </a:lnTo>
                    <a:lnTo>
                      <a:pt x="790" y="378"/>
                    </a:lnTo>
                    <a:lnTo>
                      <a:pt x="796" y="384"/>
                    </a:lnTo>
                    <a:lnTo>
                      <a:pt x="796" y="384"/>
                    </a:lnTo>
                    <a:lnTo>
                      <a:pt x="790" y="431"/>
                    </a:lnTo>
                    <a:lnTo>
                      <a:pt x="766" y="443"/>
                    </a:lnTo>
                    <a:lnTo>
                      <a:pt x="748" y="461"/>
                    </a:lnTo>
                    <a:lnTo>
                      <a:pt x="724" y="485"/>
                    </a:lnTo>
                    <a:lnTo>
                      <a:pt x="712" y="503"/>
                    </a:lnTo>
                    <a:lnTo>
                      <a:pt x="712" y="509"/>
                    </a:lnTo>
                    <a:lnTo>
                      <a:pt x="706" y="515"/>
                    </a:lnTo>
                    <a:lnTo>
                      <a:pt x="688" y="533"/>
                    </a:lnTo>
                    <a:lnTo>
                      <a:pt x="670" y="551"/>
                    </a:lnTo>
                    <a:lnTo>
                      <a:pt x="658" y="563"/>
                    </a:lnTo>
                    <a:lnTo>
                      <a:pt x="658" y="569"/>
                    </a:lnTo>
                    <a:lnTo>
                      <a:pt x="658" y="569"/>
                    </a:lnTo>
                    <a:lnTo>
                      <a:pt x="658" y="569"/>
                    </a:lnTo>
                    <a:lnTo>
                      <a:pt x="652" y="569"/>
                    </a:lnTo>
                    <a:lnTo>
                      <a:pt x="652" y="575"/>
                    </a:lnTo>
                    <a:lnTo>
                      <a:pt x="640" y="581"/>
                    </a:lnTo>
                    <a:lnTo>
                      <a:pt x="616" y="593"/>
                    </a:lnTo>
                    <a:lnTo>
                      <a:pt x="604" y="599"/>
                    </a:lnTo>
                    <a:lnTo>
                      <a:pt x="592" y="605"/>
                    </a:lnTo>
                    <a:lnTo>
                      <a:pt x="592" y="605"/>
                    </a:lnTo>
                    <a:lnTo>
                      <a:pt x="586" y="611"/>
                    </a:lnTo>
                    <a:lnTo>
                      <a:pt x="574" y="617"/>
                    </a:lnTo>
                    <a:lnTo>
                      <a:pt x="562" y="629"/>
                    </a:lnTo>
                    <a:lnTo>
                      <a:pt x="550" y="635"/>
                    </a:lnTo>
                    <a:lnTo>
                      <a:pt x="550" y="653"/>
                    </a:lnTo>
                    <a:lnTo>
                      <a:pt x="556" y="677"/>
                    </a:lnTo>
                    <a:lnTo>
                      <a:pt x="562" y="707"/>
                    </a:lnTo>
                    <a:lnTo>
                      <a:pt x="538" y="737"/>
                    </a:lnTo>
                    <a:lnTo>
                      <a:pt x="377" y="785"/>
                    </a:lnTo>
                    <a:lnTo>
                      <a:pt x="365" y="761"/>
                    </a:lnTo>
                    <a:lnTo>
                      <a:pt x="359" y="755"/>
                    </a:lnTo>
                    <a:lnTo>
                      <a:pt x="353" y="755"/>
                    </a:lnTo>
                    <a:lnTo>
                      <a:pt x="359" y="683"/>
                    </a:lnTo>
                    <a:lnTo>
                      <a:pt x="365" y="671"/>
                    </a:lnTo>
                    <a:lnTo>
                      <a:pt x="371" y="665"/>
                    </a:lnTo>
                    <a:lnTo>
                      <a:pt x="389" y="641"/>
                    </a:lnTo>
                    <a:lnTo>
                      <a:pt x="389" y="641"/>
                    </a:lnTo>
                    <a:lnTo>
                      <a:pt x="413" y="629"/>
                    </a:lnTo>
                    <a:lnTo>
                      <a:pt x="431" y="611"/>
                    </a:lnTo>
                    <a:lnTo>
                      <a:pt x="419" y="623"/>
                    </a:lnTo>
                    <a:lnTo>
                      <a:pt x="419" y="629"/>
                    </a:lnTo>
                    <a:lnTo>
                      <a:pt x="425" y="647"/>
                    </a:lnTo>
                    <a:lnTo>
                      <a:pt x="425" y="659"/>
                    </a:lnTo>
                    <a:lnTo>
                      <a:pt x="431" y="665"/>
                    </a:lnTo>
                    <a:lnTo>
                      <a:pt x="437" y="659"/>
                    </a:lnTo>
                    <a:lnTo>
                      <a:pt x="443" y="635"/>
                    </a:lnTo>
                    <a:lnTo>
                      <a:pt x="443" y="617"/>
                    </a:lnTo>
                    <a:lnTo>
                      <a:pt x="443" y="605"/>
                    </a:lnTo>
                    <a:lnTo>
                      <a:pt x="491" y="575"/>
                    </a:lnTo>
                    <a:lnTo>
                      <a:pt x="527" y="545"/>
                    </a:lnTo>
                    <a:lnTo>
                      <a:pt x="550" y="527"/>
                    </a:lnTo>
                    <a:lnTo>
                      <a:pt x="568" y="515"/>
                    </a:lnTo>
                    <a:lnTo>
                      <a:pt x="586" y="503"/>
                    </a:lnTo>
                    <a:lnTo>
                      <a:pt x="598" y="497"/>
                    </a:lnTo>
                    <a:lnTo>
                      <a:pt x="610" y="485"/>
                    </a:lnTo>
                    <a:lnTo>
                      <a:pt x="616" y="479"/>
                    </a:lnTo>
                    <a:lnTo>
                      <a:pt x="616" y="473"/>
                    </a:lnTo>
                    <a:lnTo>
                      <a:pt x="628" y="455"/>
                    </a:lnTo>
                    <a:lnTo>
                      <a:pt x="634" y="431"/>
                    </a:lnTo>
                    <a:lnTo>
                      <a:pt x="640" y="408"/>
                    </a:lnTo>
                    <a:lnTo>
                      <a:pt x="640" y="402"/>
                    </a:lnTo>
                    <a:lnTo>
                      <a:pt x="640" y="396"/>
                    </a:lnTo>
                    <a:lnTo>
                      <a:pt x="628" y="396"/>
                    </a:lnTo>
                    <a:lnTo>
                      <a:pt x="634" y="396"/>
                    </a:lnTo>
                    <a:lnTo>
                      <a:pt x="634" y="396"/>
                    </a:lnTo>
                    <a:lnTo>
                      <a:pt x="634" y="390"/>
                    </a:lnTo>
                    <a:lnTo>
                      <a:pt x="640" y="378"/>
                    </a:lnTo>
                    <a:lnTo>
                      <a:pt x="652" y="336"/>
                    </a:lnTo>
                    <a:lnTo>
                      <a:pt x="664" y="300"/>
                    </a:lnTo>
                    <a:lnTo>
                      <a:pt x="664" y="282"/>
                    </a:lnTo>
                    <a:lnTo>
                      <a:pt x="670" y="276"/>
                    </a:lnTo>
                    <a:lnTo>
                      <a:pt x="664" y="270"/>
                    </a:lnTo>
                    <a:lnTo>
                      <a:pt x="658" y="258"/>
                    </a:lnTo>
                    <a:lnTo>
                      <a:pt x="646" y="246"/>
                    </a:lnTo>
                    <a:lnTo>
                      <a:pt x="640" y="240"/>
                    </a:lnTo>
                    <a:lnTo>
                      <a:pt x="676" y="258"/>
                    </a:lnTo>
                    <a:lnTo>
                      <a:pt x="682" y="192"/>
                    </a:lnTo>
                    <a:lnTo>
                      <a:pt x="682" y="198"/>
                    </a:lnTo>
                    <a:lnTo>
                      <a:pt x="682" y="222"/>
                    </a:lnTo>
                    <a:lnTo>
                      <a:pt x="688" y="246"/>
                    </a:lnTo>
                    <a:lnTo>
                      <a:pt x="694" y="264"/>
                    </a:lnTo>
                    <a:lnTo>
                      <a:pt x="694" y="264"/>
                    </a:lnTo>
                    <a:close/>
                    <a:moveTo>
                      <a:pt x="532" y="455"/>
                    </a:moveTo>
                    <a:lnTo>
                      <a:pt x="527" y="461"/>
                    </a:lnTo>
                    <a:lnTo>
                      <a:pt x="532" y="449"/>
                    </a:lnTo>
                    <a:lnTo>
                      <a:pt x="532" y="455"/>
                    </a:lnTo>
                    <a:lnTo>
                      <a:pt x="532" y="455"/>
                    </a:lnTo>
                    <a:close/>
                    <a:moveTo>
                      <a:pt x="634" y="803"/>
                    </a:moveTo>
                    <a:lnTo>
                      <a:pt x="634" y="803"/>
                    </a:lnTo>
                    <a:lnTo>
                      <a:pt x="634" y="803"/>
                    </a:lnTo>
                    <a:lnTo>
                      <a:pt x="634" y="803"/>
                    </a:lnTo>
                    <a:lnTo>
                      <a:pt x="634" y="803"/>
                    </a:lnTo>
                    <a:close/>
                  </a:path>
                </a:pathLst>
              </a:custGeom>
              <a:solidFill>
                <a:schemeClr val="bg2"/>
              </a:solidFill>
              <a:ln w="9525">
                <a:noFill/>
                <a:round/>
                <a:headEnd/>
                <a:tailEnd/>
              </a:ln>
            </p:spPr>
            <p:txBody>
              <a:bodyPr/>
              <a:lstStyle/>
              <a:p>
                <a:pPr>
                  <a:defRPr/>
                </a:pPr>
                <a:endParaRPr lang="ru-RU"/>
              </a:p>
            </p:txBody>
          </p:sp>
          <p:sp>
            <p:nvSpPr>
              <p:cNvPr id="21" name="Freeform 19"/>
              <p:cNvSpPr>
                <a:spLocks/>
              </p:cNvSpPr>
              <p:nvPr/>
            </p:nvSpPr>
            <p:spPr bwMode="hidden">
              <a:xfrm>
                <a:off x="684" y="2709"/>
                <a:ext cx="47" cy="78"/>
              </a:xfrm>
              <a:custGeom>
                <a:avLst/>
                <a:gdLst/>
                <a:ahLst/>
                <a:cxnLst>
                  <a:cxn ang="0">
                    <a:pos x="12" y="72"/>
                  </a:cxn>
                  <a:cxn ang="0">
                    <a:pos x="18" y="60"/>
                  </a:cxn>
                  <a:cxn ang="0">
                    <a:pos x="24" y="54"/>
                  </a:cxn>
                  <a:cxn ang="0">
                    <a:pos x="47" y="0"/>
                  </a:cxn>
                  <a:cxn ang="0">
                    <a:pos x="0" y="78"/>
                  </a:cxn>
                  <a:cxn ang="0">
                    <a:pos x="12" y="72"/>
                  </a:cxn>
                  <a:cxn ang="0">
                    <a:pos x="12" y="72"/>
                  </a:cxn>
                </a:cxnLst>
                <a:rect l="0" t="0" r="r" b="b"/>
                <a:pathLst>
                  <a:path w="47" h="78">
                    <a:moveTo>
                      <a:pt x="12" y="72"/>
                    </a:moveTo>
                    <a:lnTo>
                      <a:pt x="18" y="60"/>
                    </a:lnTo>
                    <a:lnTo>
                      <a:pt x="24" y="54"/>
                    </a:lnTo>
                    <a:lnTo>
                      <a:pt x="47" y="0"/>
                    </a:lnTo>
                    <a:lnTo>
                      <a:pt x="0" y="78"/>
                    </a:lnTo>
                    <a:lnTo>
                      <a:pt x="12" y="72"/>
                    </a:lnTo>
                    <a:lnTo>
                      <a:pt x="12" y="72"/>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2" name="Freeform 20"/>
              <p:cNvSpPr>
                <a:spLocks/>
              </p:cNvSpPr>
              <p:nvPr/>
            </p:nvSpPr>
            <p:spPr bwMode="hidden">
              <a:xfrm>
                <a:off x="1284" y="2572"/>
                <a:ext cx="149" cy="419"/>
              </a:xfrm>
              <a:custGeom>
                <a:avLst/>
                <a:gdLst/>
                <a:ahLst/>
                <a:cxnLst>
                  <a:cxn ang="0">
                    <a:pos x="29" y="96"/>
                  </a:cxn>
                  <a:cxn ang="0">
                    <a:pos x="41" y="126"/>
                  </a:cxn>
                  <a:cxn ang="0">
                    <a:pos x="29" y="161"/>
                  </a:cxn>
                  <a:cxn ang="0">
                    <a:pos x="47" y="149"/>
                  </a:cxn>
                  <a:cxn ang="0">
                    <a:pos x="53" y="347"/>
                  </a:cxn>
                  <a:cxn ang="0">
                    <a:pos x="65" y="371"/>
                  </a:cxn>
                  <a:cxn ang="0">
                    <a:pos x="65" y="377"/>
                  </a:cxn>
                  <a:cxn ang="0">
                    <a:pos x="65" y="389"/>
                  </a:cxn>
                  <a:cxn ang="0">
                    <a:pos x="77" y="395"/>
                  </a:cxn>
                  <a:cxn ang="0">
                    <a:pos x="101" y="407"/>
                  </a:cxn>
                  <a:cxn ang="0">
                    <a:pos x="125" y="413"/>
                  </a:cxn>
                  <a:cxn ang="0">
                    <a:pos x="149" y="419"/>
                  </a:cxn>
                  <a:cxn ang="0">
                    <a:pos x="125" y="395"/>
                  </a:cxn>
                  <a:cxn ang="0">
                    <a:pos x="77" y="365"/>
                  </a:cxn>
                  <a:cxn ang="0">
                    <a:pos x="77" y="365"/>
                  </a:cxn>
                  <a:cxn ang="0">
                    <a:pos x="77" y="353"/>
                  </a:cxn>
                  <a:cxn ang="0">
                    <a:pos x="83" y="329"/>
                  </a:cxn>
                  <a:cxn ang="0">
                    <a:pos x="83" y="293"/>
                  </a:cxn>
                  <a:cxn ang="0">
                    <a:pos x="83" y="257"/>
                  </a:cxn>
                  <a:cxn ang="0">
                    <a:pos x="83" y="221"/>
                  </a:cxn>
                  <a:cxn ang="0">
                    <a:pos x="77" y="185"/>
                  </a:cxn>
                  <a:cxn ang="0">
                    <a:pos x="65" y="155"/>
                  </a:cxn>
                  <a:cxn ang="0">
                    <a:pos x="59" y="143"/>
                  </a:cxn>
                  <a:cxn ang="0">
                    <a:pos x="53" y="137"/>
                  </a:cxn>
                  <a:cxn ang="0">
                    <a:pos x="53" y="120"/>
                  </a:cxn>
                  <a:cxn ang="0">
                    <a:pos x="53" y="108"/>
                  </a:cxn>
                  <a:cxn ang="0">
                    <a:pos x="47" y="90"/>
                  </a:cxn>
                  <a:cxn ang="0">
                    <a:pos x="35" y="54"/>
                  </a:cxn>
                  <a:cxn ang="0">
                    <a:pos x="23" y="18"/>
                  </a:cxn>
                  <a:cxn ang="0">
                    <a:pos x="17" y="6"/>
                  </a:cxn>
                  <a:cxn ang="0">
                    <a:pos x="17" y="0"/>
                  </a:cxn>
                  <a:cxn ang="0">
                    <a:pos x="0" y="6"/>
                  </a:cxn>
                  <a:cxn ang="0">
                    <a:pos x="6" y="114"/>
                  </a:cxn>
                  <a:cxn ang="0">
                    <a:pos x="29" y="96"/>
                  </a:cxn>
                  <a:cxn ang="0">
                    <a:pos x="29" y="96"/>
                  </a:cxn>
                </a:cxnLst>
                <a:rect l="0" t="0" r="r" b="b"/>
                <a:pathLst>
                  <a:path w="149" h="419">
                    <a:moveTo>
                      <a:pt x="29" y="96"/>
                    </a:moveTo>
                    <a:lnTo>
                      <a:pt x="41" y="126"/>
                    </a:lnTo>
                    <a:lnTo>
                      <a:pt x="29" y="161"/>
                    </a:lnTo>
                    <a:lnTo>
                      <a:pt x="47" y="149"/>
                    </a:lnTo>
                    <a:lnTo>
                      <a:pt x="53" y="347"/>
                    </a:lnTo>
                    <a:lnTo>
                      <a:pt x="65" y="371"/>
                    </a:lnTo>
                    <a:lnTo>
                      <a:pt x="65" y="377"/>
                    </a:lnTo>
                    <a:lnTo>
                      <a:pt x="65" y="389"/>
                    </a:lnTo>
                    <a:lnTo>
                      <a:pt x="77" y="395"/>
                    </a:lnTo>
                    <a:lnTo>
                      <a:pt x="101" y="407"/>
                    </a:lnTo>
                    <a:lnTo>
                      <a:pt x="125" y="413"/>
                    </a:lnTo>
                    <a:lnTo>
                      <a:pt x="149" y="419"/>
                    </a:lnTo>
                    <a:lnTo>
                      <a:pt x="125" y="395"/>
                    </a:lnTo>
                    <a:lnTo>
                      <a:pt x="77" y="365"/>
                    </a:lnTo>
                    <a:lnTo>
                      <a:pt x="77" y="365"/>
                    </a:lnTo>
                    <a:lnTo>
                      <a:pt x="77" y="353"/>
                    </a:lnTo>
                    <a:lnTo>
                      <a:pt x="83" y="329"/>
                    </a:lnTo>
                    <a:lnTo>
                      <a:pt x="83" y="293"/>
                    </a:lnTo>
                    <a:lnTo>
                      <a:pt x="83" y="257"/>
                    </a:lnTo>
                    <a:lnTo>
                      <a:pt x="83" y="221"/>
                    </a:lnTo>
                    <a:lnTo>
                      <a:pt x="77" y="185"/>
                    </a:lnTo>
                    <a:lnTo>
                      <a:pt x="65" y="155"/>
                    </a:lnTo>
                    <a:lnTo>
                      <a:pt x="59" y="143"/>
                    </a:lnTo>
                    <a:lnTo>
                      <a:pt x="53" y="137"/>
                    </a:lnTo>
                    <a:lnTo>
                      <a:pt x="53" y="120"/>
                    </a:lnTo>
                    <a:lnTo>
                      <a:pt x="53" y="108"/>
                    </a:lnTo>
                    <a:lnTo>
                      <a:pt x="47" y="90"/>
                    </a:lnTo>
                    <a:lnTo>
                      <a:pt x="35" y="54"/>
                    </a:lnTo>
                    <a:lnTo>
                      <a:pt x="23" y="18"/>
                    </a:lnTo>
                    <a:lnTo>
                      <a:pt x="17" y="6"/>
                    </a:lnTo>
                    <a:lnTo>
                      <a:pt x="17" y="0"/>
                    </a:lnTo>
                    <a:lnTo>
                      <a:pt x="0" y="6"/>
                    </a:lnTo>
                    <a:lnTo>
                      <a:pt x="6" y="114"/>
                    </a:lnTo>
                    <a:lnTo>
                      <a:pt x="29" y="96"/>
                    </a:lnTo>
                    <a:lnTo>
                      <a:pt x="29" y="9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3" name="Freeform 21"/>
              <p:cNvSpPr>
                <a:spLocks/>
              </p:cNvSpPr>
              <p:nvPr/>
            </p:nvSpPr>
            <p:spPr bwMode="hidden">
              <a:xfrm>
                <a:off x="1140" y="2434"/>
                <a:ext cx="167" cy="138"/>
              </a:xfrm>
              <a:custGeom>
                <a:avLst/>
                <a:gdLst/>
                <a:ahLst/>
                <a:cxnLst>
                  <a:cxn ang="0">
                    <a:pos x="102" y="18"/>
                  </a:cxn>
                  <a:cxn ang="0">
                    <a:pos x="96" y="12"/>
                  </a:cxn>
                  <a:cxn ang="0">
                    <a:pos x="90" y="0"/>
                  </a:cxn>
                  <a:cxn ang="0">
                    <a:pos x="78" y="0"/>
                  </a:cxn>
                  <a:cxn ang="0">
                    <a:pos x="66" y="0"/>
                  </a:cxn>
                  <a:cxn ang="0">
                    <a:pos x="60" y="0"/>
                  </a:cxn>
                  <a:cxn ang="0">
                    <a:pos x="48" y="6"/>
                  </a:cxn>
                  <a:cxn ang="0">
                    <a:pos x="36" y="12"/>
                  </a:cxn>
                  <a:cxn ang="0">
                    <a:pos x="30" y="12"/>
                  </a:cxn>
                  <a:cxn ang="0">
                    <a:pos x="24" y="24"/>
                  </a:cxn>
                  <a:cxn ang="0">
                    <a:pos x="18" y="42"/>
                  </a:cxn>
                  <a:cxn ang="0">
                    <a:pos x="6" y="66"/>
                  </a:cxn>
                  <a:cxn ang="0">
                    <a:pos x="0" y="72"/>
                  </a:cxn>
                  <a:cxn ang="0">
                    <a:pos x="42" y="30"/>
                  </a:cxn>
                  <a:cxn ang="0">
                    <a:pos x="30" y="66"/>
                  </a:cxn>
                  <a:cxn ang="0">
                    <a:pos x="96" y="36"/>
                  </a:cxn>
                  <a:cxn ang="0">
                    <a:pos x="120" y="78"/>
                  </a:cxn>
                  <a:cxn ang="0">
                    <a:pos x="120" y="54"/>
                  </a:cxn>
                  <a:cxn ang="0">
                    <a:pos x="167" y="138"/>
                  </a:cxn>
                  <a:cxn ang="0">
                    <a:pos x="167" y="120"/>
                  </a:cxn>
                  <a:cxn ang="0">
                    <a:pos x="161" y="102"/>
                  </a:cxn>
                  <a:cxn ang="0">
                    <a:pos x="138" y="60"/>
                  </a:cxn>
                  <a:cxn ang="0">
                    <a:pos x="114" y="30"/>
                  </a:cxn>
                  <a:cxn ang="0">
                    <a:pos x="108" y="24"/>
                  </a:cxn>
                  <a:cxn ang="0">
                    <a:pos x="102" y="18"/>
                  </a:cxn>
                  <a:cxn ang="0">
                    <a:pos x="102" y="18"/>
                  </a:cxn>
                </a:cxnLst>
                <a:rect l="0" t="0" r="r" b="b"/>
                <a:pathLst>
                  <a:path w="167" h="138">
                    <a:moveTo>
                      <a:pt x="102" y="18"/>
                    </a:moveTo>
                    <a:lnTo>
                      <a:pt x="96" y="12"/>
                    </a:lnTo>
                    <a:lnTo>
                      <a:pt x="90" y="0"/>
                    </a:lnTo>
                    <a:lnTo>
                      <a:pt x="78" y="0"/>
                    </a:lnTo>
                    <a:lnTo>
                      <a:pt x="66" y="0"/>
                    </a:lnTo>
                    <a:lnTo>
                      <a:pt x="60" y="0"/>
                    </a:lnTo>
                    <a:lnTo>
                      <a:pt x="48" y="6"/>
                    </a:lnTo>
                    <a:lnTo>
                      <a:pt x="36" y="12"/>
                    </a:lnTo>
                    <a:lnTo>
                      <a:pt x="30" y="12"/>
                    </a:lnTo>
                    <a:lnTo>
                      <a:pt x="24" y="24"/>
                    </a:lnTo>
                    <a:lnTo>
                      <a:pt x="18" y="42"/>
                    </a:lnTo>
                    <a:lnTo>
                      <a:pt x="6" y="66"/>
                    </a:lnTo>
                    <a:lnTo>
                      <a:pt x="0" y="72"/>
                    </a:lnTo>
                    <a:lnTo>
                      <a:pt x="42" y="30"/>
                    </a:lnTo>
                    <a:lnTo>
                      <a:pt x="30" y="66"/>
                    </a:lnTo>
                    <a:lnTo>
                      <a:pt x="96" y="36"/>
                    </a:lnTo>
                    <a:lnTo>
                      <a:pt x="120" y="78"/>
                    </a:lnTo>
                    <a:lnTo>
                      <a:pt x="120" y="54"/>
                    </a:lnTo>
                    <a:lnTo>
                      <a:pt x="167" y="138"/>
                    </a:lnTo>
                    <a:lnTo>
                      <a:pt x="167" y="120"/>
                    </a:lnTo>
                    <a:lnTo>
                      <a:pt x="161" y="102"/>
                    </a:lnTo>
                    <a:lnTo>
                      <a:pt x="138" y="60"/>
                    </a:lnTo>
                    <a:lnTo>
                      <a:pt x="114" y="30"/>
                    </a:lnTo>
                    <a:lnTo>
                      <a:pt x="108" y="24"/>
                    </a:lnTo>
                    <a:lnTo>
                      <a:pt x="102" y="18"/>
                    </a:lnTo>
                    <a:lnTo>
                      <a:pt x="102" y="18"/>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4" name="Freeform 22"/>
              <p:cNvSpPr>
                <a:spLocks/>
              </p:cNvSpPr>
              <p:nvPr/>
            </p:nvSpPr>
            <p:spPr bwMode="hidden">
              <a:xfrm>
                <a:off x="948" y="2314"/>
                <a:ext cx="113" cy="114"/>
              </a:xfrm>
              <a:custGeom>
                <a:avLst/>
                <a:gdLst/>
                <a:ahLst/>
                <a:cxnLst>
                  <a:cxn ang="0">
                    <a:pos x="0" y="0"/>
                  </a:cxn>
                  <a:cxn ang="0">
                    <a:pos x="6" y="0"/>
                  </a:cxn>
                  <a:cxn ang="0">
                    <a:pos x="24" y="6"/>
                  </a:cxn>
                  <a:cxn ang="0">
                    <a:pos x="48" y="18"/>
                  </a:cxn>
                  <a:cxn ang="0">
                    <a:pos x="71" y="36"/>
                  </a:cxn>
                  <a:cxn ang="0">
                    <a:pos x="83" y="48"/>
                  </a:cxn>
                  <a:cxn ang="0">
                    <a:pos x="95" y="66"/>
                  </a:cxn>
                  <a:cxn ang="0">
                    <a:pos x="107" y="90"/>
                  </a:cxn>
                  <a:cxn ang="0">
                    <a:pos x="113" y="114"/>
                  </a:cxn>
                  <a:cxn ang="0">
                    <a:pos x="83" y="66"/>
                  </a:cxn>
                  <a:cxn ang="0">
                    <a:pos x="60" y="78"/>
                  </a:cxn>
                  <a:cxn ang="0">
                    <a:pos x="71" y="54"/>
                  </a:cxn>
                  <a:cxn ang="0">
                    <a:pos x="12" y="78"/>
                  </a:cxn>
                  <a:cxn ang="0">
                    <a:pos x="60" y="48"/>
                  </a:cxn>
                  <a:cxn ang="0">
                    <a:pos x="60" y="42"/>
                  </a:cxn>
                  <a:cxn ang="0">
                    <a:pos x="54" y="30"/>
                  </a:cxn>
                  <a:cxn ang="0">
                    <a:pos x="36" y="18"/>
                  </a:cxn>
                  <a:cxn ang="0">
                    <a:pos x="0" y="0"/>
                  </a:cxn>
                  <a:cxn ang="0">
                    <a:pos x="0" y="0"/>
                  </a:cxn>
                </a:cxnLst>
                <a:rect l="0" t="0" r="r" b="b"/>
                <a:pathLst>
                  <a:path w="113" h="114">
                    <a:moveTo>
                      <a:pt x="0" y="0"/>
                    </a:moveTo>
                    <a:lnTo>
                      <a:pt x="6" y="0"/>
                    </a:lnTo>
                    <a:lnTo>
                      <a:pt x="24" y="6"/>
                    </a:lnTo>
                    <a:lnTo>
                      <a:pt x="48" y="18"/>
                    </a:lnTo>
                    <a:lnTo>
                      <a:pt x="71" y="36"/>
                    </a:lnTo>
                    <a:lnTo>
                      <a:pt x="83" y="48"/>
                    </a:lnTo>
                    <a:lnTo>
                      <a:pt x="95" y="66"/>
                    </a:lnTo>
                    <a:lnTo>
                      <a:pt x="107" y="90"/>
                    </a:lnTo>
                    <a:lnTo>
                      <a:pt x="113" y="114"/>
                    </a:lnTo>
                    <a:lnTo>
                      <a:pt x="83" y="66"/>
                    </a:lnTo>
                    <a:lnTo>
                      <a:pt x="60" y="78"/>
                    </a:lnTo>
                    <a:lnTo>
                      <a:pt x="71" y="54"/>
                    </a:lnTo>
                    <a:lnTo>
                      <a:pt x="12" y="78"/>
                    </a:lnTo>
                    <a:lnTo>
                      <a:pt x="60" y="48"/>
                    </a:lnTo>
                    <a:lnTo>
                      <a:pt x="60" y="42"/>
                    </a:lnTo>
                    <a:lnTo>
                      <a:pt x="54" y="30"/>
                    </a:lnTo>
                    <a:lnTo>
                      <a:pt x="36" y="18"/>
                    </a:lnTo>
                    <a:lnTo>
                      <a:pt x="0" y="0"/>
                    </a:lnTo>
                    <a:lnTo>
                      <a:pt x="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5" name="Freeform 23"/>
              <p:cNvSpPr>
                <a:spLocks/>
              </p:cNvSpPr>
              <p:nvPr/>
            </p:nvSpPr>
            <p:spPr bwMode="hidden">
              <a:xfrm>
                <a:off x="1122" y="2578"/>
                <a:ext cx="66" cy="60"/>
              </a:xfrm>
              <a:custGeom>
                <a:avLst/>
                <a:gdLst/>
                <a:ahLst/>
                <a:cxnLst>
                  <a:cxn ang="0">
                    <a:pos x="54" y="0"/>
                  </a:cxn>
                  <a:cxn ang="0">
                    <a:pos x="42" y="18"/>
                  </a:cxn>
                  <a:cxn ang="0">
                    <a:pos x="36" y="6"/>
                  </a:cxn>
                  <a:cxn ang="0">
                    <a:pos x="24" y="30"/>
                  </a:cxn>
                  <a:cxn ang="0">
                    <a:pos x="18" y="36"/>
                  </a:cxn>
                  <a:cxn ang="0">
                    <a:pos x="6" y="48"/>
                  </a:cxn>
                  <a:cxn ang="0">
                    <a:pos x="0" y="60"/>
                  </a:cxn>
                  <a:cxn ang="0">
                    <a:pos x="12" y="54"/>
                  </a:cxn>
                  <a:cxn ang="0">
                    <a:pos x="30" y="36"/>
                  </a:cxn>
                  <a:cxn ang="0">
                    <a:pos x="54" y="18"/>
                  </a:cxn>
                  <a:cxn ang="0">
                    <a:pos x="66" y="6"/>
                  </a:cxn>
                  <a:cxn ang="0">
                    <a:pos x="54" y="0"/>
                  </a:cxn>
                  <a:cxn ang="0">
                    <a:pos x="54" y="0"/>
                  </a:cxn>
                </a:cxnLst>
                <a:rect l="0" t="0" r="r" b="b"/>
                <a:pathLst>
                  <a:path w="66" h="60">
                    <a:moveTo>
                      <a:pt x="54" y="0"/>
                    </a:moveTo>
                    <a:lnTo>
                      <a:pt x="42" y="18"/>
                    </a:lnTo>
                    <a:lnTo>
                      <a:pt x="36" y="6"/>
                    </a:lnTo>
                    <a:lnTo>
                      <a:pt x="24" y="30"/>
                    </a:lnTo>
                    <a:lnTo>
                      <a:pt x="18" y="36"/>
                    </a:lnTo>
                    <a:lnTo>
                      <a:pt x="6" y="48"/>
                    </a:lnTo>
                    <a:lnTo>
                      <a:pt x="0" y="60"/>
                    </a:lnTo>
                    <a:lnTo>
                      <a:pt x="12" y="54"/>
                    </a:lnTo>
                    <a:lnTo>
                      <a:pt x="30" y="36"/>
                    </a:lnTo>
                    <a:lnTo>
                      <a:pt x="54" y="18"/>
                    </a:lnTo>
                    <a:lnTo>
                      <a:pt x="66" y="6"/>
                    </a:lnTo>
                    <a:lnTo>
                      <a:pt x="54" y="0"/>
                    </a:lnTo>
                    <a:lnTo>
                      <a:pt x="54"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6" name="Freeform 24"/>
              <p:cNvSpPr>
                <a:spLocks/>
              </p:cNvSpPr>
              <p:nvPr/>
            </p:nvSpPr>
            <p:spPr bwMode="hidden">
              <a:xfrm>
                <a:off x="942" y="2674"/>
                <a:ext cx="161" cy="179"/>
              </a:xfrm>
              <a:custGeom>
                <a:avLst/>
                <a:gdLst/>
                <a:ahLst/>
                <a:cxnLst>
                  <a:cxn ang="0">
                    <a:pos x="131" y="53"/>
                  </a:cxn>
                  <a:cxn ang="0">
                    <a:pos x="137" y="53"/>
                  </a:cxn>
                  <a:cxn ang="0">
                    <a:pos x="143" y="41"/>
                  </a:cxn>
                  <a:cxn ang="0">
                    <a:pos x="155" y="35"/>
                  </a:cxn>
                  <a:cxn ang="0">
                    <a:pos x="161" y="24"/>
                  </a:cxn>
                  <a:cxn ang="0">
                    <a:pos x="161" y="12"/>
                  </a:cxn>
                  <a:cxn ang="0">
                    <a:pos x="161" y="0"/>
                  </a:cxn>
                  <a:cxn ang="0">
                    <a:pos x="149" y="24"/>
                  </a:cxn>
                  <a:cxn ang="0">
                    <a:pos x="143" y="35"/>
                  </a:cxn>
                  <a:cxn ang="0">
                    <a:pos x="131" y="35"/>
                  </a:cxn>
                  <a:cxn ang="0">
                    <a:pos x="119" y="41"/>
                  </a:cxn>
                  <a:cxn ang="0">
                    <a:pos x="125" y="53"/>
                  </a:cxn>
                  <a:cxn ang="0">
                    <a:pos x="95" y="95"/>
                  </a:cxn>
                  <a:cxn ang="0">
                    <a:pos x="0" y="137"/>
                  </a:cxn>
                  <a:cxn ang="0">
                    <a:pos x="60" y="119"/>
                  </a:cxn>
                  <a:cxn ang="0">
                    <a:pos x="54" y="125"/>
                  </a:cxn>
                  <a:cxn ang="0">
                    <a:pos x="48" y="131"/>
                  </a:cxn>
                  <a:cxn ang="0">
                    <a:pos x="24" y="155"/>
                  </a:cxn>
                  <a:cxn ang="0">
                    <a:pos x="12" y="167"/>
                  </a:cxn>
                  <a:cxn ang="0">
                    <a:pos x="0" y="173"/>
                  </a:cxn>
                  <a:cxn ang="0">
                    <a:pos x="0" y="179"/>
                  </a:cxn>
                  <a:cxn ang="0">
                    <a:pos x="6" y="173"/>
                  </a:cxn>
                  <a:cxn ang="0">
                    <a:pos x="30" y="155"/>
                  </a:cxn>
                  <a:cxn ang="0">
                    <a:pos x="48" y="143"/>
                  </a:cxn>
                  <a:cxn ang="0">
                    <a:pos x="71" y="125"/>
                  </a:cxn>
                  <a:cxn ang="0">
                    <a:pos x="95" y="107"/>
                  </a:cxn>
                  <a:cxn ang="0">
                    <a:pos x="119" y="77"/>
                  </a:cxn>
                  <a:cxn ang="0">
                    <a:pos x="131" y="59"/>
                  </a:cxn>
                  <a:cxn ang="0">
                    <a:pos x="131" y="53"/>
                  </a:cxn>
                  <a:cxn ang="0">
                    <a:pos x="131" y="53"/>
                  </a:cxn>
                </a:cxnLst>
                <a:rect l="0" t="0" r="r" b="b"/>
                <a:pathLst>
                  <a:path w="161" h="179">
                    <a:moveTo>
                      <a:pt x="131" y="53"/>
                    </a:moveTo>
                    <a:lnTo>
                      <a:pt x="137" y="53"/>
                    </a:lnTo>
                    <a:lnTo>
                      <a:pt x="143" y="41"/>
                    </a:lnTo>
                    <a:lnTo>
                      <a:pt x="155" y="35"/>
                    </a:lnTo>
                    <a:lnTo>
                      <a:pt x="161" y="24"/>
                    </a:lnTo>
                    <a:lnTo>
                      <a:pt x="161" y="12"/>
                    </a:lnTo>
                    <a:lnTo>
                      <a:pt x="161" y="0"/>
                    </a:lnTo>
                    <a:lnTo>
                      <a:pt x="149" y="24"/>
                    </a:lnTo>
                    <a:lnTo>
                      <a:pt x="143" y="35"/>
                    </a:lnTo>
                    <a:lnTo>
                      <a:pt x="131" y="35"/>
                    </a:lnTo>
                    <a:lnTo>
                      <a:pt x="119" y="41"/>
                    </a:lnTo>
                    <a:lnTo>
                      <a:pt x="125" y="53"/>
                    </a:lnTo>
                    <a:lnTo>
                      <a:pt x="95" y="95"/>
                    </a:lnTo>
                    <a:lnTo>
                      <a:pt x="0" y="137"/>
                    </a:lnTo>
                    <a:lnTo>
                      <a:pt x="60" y="119"/>
                    </a:lnTo>
                    <a:lnTo>
                      <a:pt x="54" y="125"/>
                    </a:lnTo>
                    <a:lnTo>
                      <a:pt x="48" y="131"/>
                    </a:lnTo>
                    <a:lnTo>
                      <a:pt x="24" y="155"/>
                    </a:lnTo>
                    <a:lnTo>
                      <a:pt x="12" y="167"/>
                    </a:lnTo>
                    <a:lnTo>
                      <a:pt x="0" y="173"/>
                    </a:lnTo>
                    <a:lnTo>
                      <a:pt x="0" y="179"/>
                    </a:lnTo>
                    <a:lnTo>
                      <a:pt x="6" y="173"/>
                    </a:lnTo>
                    <a:lnTo>
                      <a:pt x="30" y="155"/>
                    </a:lnTo>
                    <a:lnTo>
                      <a:pt x="48" y="143"/>
                    </a:lnTo>
                    <a:lnTo>
                      <a:pt x="71" y="125"/>
                    </a:lnTo>
                    <a:lnTo>
                      <a:pt x="95" y="107"/>
                    </a:lnTo>
                    <a:lnTo>
                      <a:pt x="119" y="77"/>
                    </a:lnTo>
                    <a:lnTo>
                      <a:pt x="131" y="59"/>
                    </a:lnTo>
                    <a:lnTo>
                      <a:pt x="131" y="53"/>
                    </a:lnTo>
                    <a:lnTo>
                      <a:pt x="131" y="5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7" name="Freeform 25"/>
              <p:cNvSpPr>
                <a:spLocks/>
              </p:cNvSpPr>
              <p:nvPr/>
            </p:nvSpPr>
            <p:spPr bwMode="hidden">
              <a:xfrm>
                <a:off x="737" y="2763"/>
                <a:ext cx="73" cy="54"/>
              </a:xfrm>
              <a:custGeom>
                <a:avLst/>
                <a:gdLst/>
                <a:ahLst/>
                <a:cxnLst>
                  <a:cxn ang="0">
                    <a:pos x="24" y="36"/>
                  </a:cxn>
                  <a:cxn ang="0">
                    <a:pos x="48" y="24"/>
                  </a:cxn>
                  <a:cxn ang="0">
                    <a:pos x="60" y="12"/>
                  </a:cxn>
                  <a:cxn ang="0">
                    <a:pos x="66" y="6"/>
                  </a:cxn>
                  <a:cxn ang="0">
                    <a:pos x="72" y="0"/>
                  </a:cxn>
                  <a:cxn ang="0">
                    <a:pos x="42" y="18"/>
                  </a:cxn>
                  <a:cxn ang="0">
                    <a:pos x="30" y="24"/>
                  </a:cxn>
                  <a:cxn ang="0">
                    <a:pos x="24" y="24"/>
                  </a:cxn>
                  <a:cxn ang="0">
                    <a:pos x="18" y="18"/>
                  </a:cxn>
                  <a:cxn ang="0">
                    <a:pos x="12" y="12"/>
                  </a:cxn>
                  <a:cxn ang="0">
                    <a:pos x="0" y="54"/>
                  </a:cxn>
                  <a:cxn ang="0">
                    <a:pos x="12" y="42"/>
                  </a:cxn>
                  <a:cxn ang="0">
                    <a:pos x="24" y="36"/>
                  </a:cxn>
                  <a:cxn ang="0">
                    <a:pos x="24" y="36"/>
                  </a:cxn>
                </a:cxnLst>
                <a:rect l="0" t="0" r="r" b="b"/>
                <a:pathLst>
                  <a:path w="72" h="54">
                    <a:moveTo>
                      <a:pt x="24" y="36"/>
                    </a:moveTo>
                    <a:lnTo>
                      <a:pt x="48" y="24"/>
                    </a:lnTo>
                    <a:lnTo>
                      <a:pt x="60" y="12"/>
                    </a:lnTo>
                    <a:lnTo>
                      <a:pt x="66" y="6"/>
                    </a:lnTo>
                    <a:lnTo>
                      <a:pt x="72" y="0"/>
                    </a:lnTo>
                    <a:lnTo>
                      <a:pt x="42" y="18"/>
                    </a:lnTo>
                    <a:lnTo>
                      <a:pt x="30" y="24"/>
                    </a:lnTo>
                    <a:lnTo>
                      <a:pt x="24" y="24"/>
                    </a:lnTo>
                    <a:lnTo>
                      <a:pt x="18" y="18"/>
                    </a:lnTo>
                    <a:lnTo>
                      <a:pt x="12" y="12"/>
                    </a:lnTo>
                    <a:lnTo>
                      <a:pt x="0" y="54"/>
                    </a:lnTo>
                    <a:lnTo>
                      <a:pt x="12" y="42"/>
                    </a:lnTo>
                    <a:lnTo>
                      <a:pt x="24" y="36"/>
                    </a:lnTo>
                    <a:lnTo>
                      <a:pt x="24" y="3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8" name="Freeform 26"/>
              <p:cNvSpPr>
                <a:spLocks/>
              </p:cNvSpPr>
              <p:nvPr/>
            </p:nvSpPr>
            <p:spPr bwMode="hidden">
              <a:xfrm>
                <a:off x="624" y="2889"/>
                <a:ext cx="12" cy="54"/>
              </a:xfrm>
              <a:custGeom>
                <a:avLst/>
                <a:gdLst/>
                <a:ahLst/>
                <a:cxnLst>
                  <a:cxn ang="0">
                    <a:pos x="12" y="0"/>
                  </a:cxn>
                  <a:cxn ang="0">
                    <a:pos x="0" y="12"/>
                  </a:cxn>
                  <a:cxn ang="0">
                    <a:pos x="0" y="18"/>
                  </a:cxn>
                  <a:cxn ang="0">
                    <a:pos x="6" y="54"/>
                  </a:cxn>
                  <a:cxn ang="0">
                    <a:pos x="12" y="36"/>
                  </a:cxn>
                  <a:cxn ang="0">
                    <a:pos x="12" y="18"/>
                  </a:cxn>
                  <a:cxn ang="0">
                    <a:pos x="12" y="6"/>
                  </a:cxn>
                  <a:cxn ang="0">
                    <a:pos x="12" y="0"/>
                  </a:cxn>
                  <a:cxn ang="0">
                    <a:pos x="12" y="0"/>
                  </a:cxn>
                </a:cxnLst>
                <a:rect l="0" t="0" r="r" b="b"/>
                <a:pathLst>
                  <a:path w="12" h="54">
                    <a:moveTo>
                      <a:pt x="12" y="0"/>
                    </a:moveTo>
                    <a:lnTo>
                      <a:pt x="0" y="12"/>
                    </a:lnTo>
                    <a:lnTo>
                      <a:pt x="0" y="18"/>
                    </a:lnTo>
                    <a:lnTo>
                      <a:pt x="6" y="54"/>
                    </a:lnTo>
                    <a:lnTo>
                      <a:pt x="12" y="36"/>
                    </a:lnTo>
                    <a:lnTo>
                      <a:pt x="12" y="18"/>
                    </a:lnTo>
                    <a:lnTo>
                      <a:pt x="12" y="6"/>
                    </a:lnTo>
                    <a:lnTo>
                      <a:pt x="12" y="0"/>
                    </a:lnTo>
                    <a:lnTo>
                      <a:pt x="12"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29" name="Freeform 27"/>
              <p:cNvSpPr>
                <a:spLocks/>
              </p:cNvSpPr>
              <p:nvPr/>
            </p:nvSpPr>
            <p:spPr bwMode="hidden">
              <a:xfrm>
                <a:off x="492" y="3021"/>
                <a:ext cx="48" cy="72"/>
              </a:xfrm>
              <a:custGeom>
                <a:avLst/>
                <a:gdLst/>
                <a:ahLst/>
                <a:cxnLst>
                  <a:cxn ang="0">
                    <a:pos x="48" y="6"/>
                  </a:cxn>
                  <a:cxn ang="0">
                    <a:pos x="48" y="6"/>
                  </a:cxn>
                  <a:cxn ang="0">
                    <a:pos x="48" y="6"/>
                  </a:cxn>
                  <a:cxn ang="0">
                    <a:pos x="48" y="6"/>
                  </a:cxn>
                  <a:cxn ang="0">
                    <a:pos x="6" y="0"/>
                  </a:cxn>
                  <a:cxn ang="0">
                    <a:pos x="42" y="12"/>
                  </a:cxn>
                  <a:cxn ang="0">
                    <a:pos x="42" y="12"/>
                  </a:cxn>
                  <a:cxn ang="0">
                    <a:pos x="0" y="72"/>
                  </a:cxn>
                  <a:cxn ang="0">
                    <a:pos x="18" y="54"/>
                  </a:cxn>
                  <a:cxn ang="0">
                    <a:pos x="18" y="66"/>
                  </a:cxn>
                  <a:cxn ang="0">
                    <a:pos x="48" y="6"/>
                  </a:cxn>
                  <a:cxn ang="0">
                    <a:pos x="48" y="6"/>
                  </a:cxn>
                  <a:cxn ang="0">
                    <a:pos x="48" y="6"/>
                  </a:cxn>
                </a:cxnLst>
                <a:rect l="0" t="0" r="r" b="b"/>
                <a:pathLst>
                  <a:path w="48" h="72">
                    <a:moveTo>
                      <a:pt x="48" y="6"/>
                    </a:moveTo>
                    <a:lnTo>
                      <a:pt x="48" y="6"/>
                    </a:lnTo>
                    <a:lnTo>
                      <a:pt x="48" y="6"/>
                    </a:lnTo>
                    <a:lnTo>
                      <a:pt x="48" y="6"/>
                    </a:lnTo>
                    <a:lnTo>
                      <a:pt x="6" y="0"/>
                    </a:lnTo>
                    <a:lnTo>
                      <a:pt x="42" y="12"/>
                    </a:lnTo>
                    <a:lnTo>
                      <a:pt x="42" y="12"/>
                    </a:lnTo>
                    <a:lnTo>
                      <a:pt x="0" y="72"/>
                    </a:lnTo>
                    <a:lnTo>
                      <a:pt x="18" y="54"/>
                    </a:lnTo>
                    <a:lnTo>
                      <a:pt x="18" y="66"/>
                    </a:lnTo>
                    <a:lnTo>
                      <a:pt x="48" y="6"/>
                    </a:lnTo>
                    <a:lnTo>
                      <a:pt x="48" y="6"/>
                    </a:lnTo>
                    <a:lnTo>
                      <a:pt x="48"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0" name="Freeform 28"/>
              <p:cNvSpPr>
                <a:spLocks/>
              </p:cNvSpPr>
              <p:nvPr/>
            </p:nvSpPr>
            <p:spPr bwMode="hidden">
              <a:xfrm>
                <a:off x="437" y="3027"/>
                <a:ext cx="288" cy="84"/>
              </a:xfrm>
              <a:custGeom>
                <a:avLst/>
                <a:gdLst/>
                <a:ahLst/>
                <a:cxnLst>
                  <a:cxn ang="0">
                    <a:pos x="287" y="0"/>
                  </a:cxn>
                  <a:cxn ang="0">
                    <a:pos x="0" y="84"/>
                  </a:cxn>
                  <a:cxn ang="0">
                    <a:pos x="168" y="36"/>
                  </a:cxn>
                  <a:cxn ang="0">
                    <a:pos x="114" y="60"/>
                  </a:cxn>
                  <a:cxn ang="0">
                    <a:pos x="276" y="18"/>
                  </a:cxn>
                  <a:cxn ang="0">
                    <a:pos x="287" y="0"/>
                  </a:cxn>
                  <a:cxn ang="0">
                    <a:pos x="287" y="0"/>
                  </a:cxn>
                </a:cxnLst>
                <a:rect l="0" t="0" r="r" b="b"/>
                <a:pathLst>
                  <a:path w="287" h="84">
                    <a:moveTo>
                      <a:pt x="287" y="0"/>
                    </a:moveTo>
                    <a:lnTo>
                      <a:pt x="0" y="84"/>
                    </a:lnTo>
                    <a:lnTo>
                      <a:pt x="168" y="36"/>
                    </a:lnTo>
                    <a:lnTo>
                      <a:pt x="114" y="60"/>
                    </a:lnTo>
                    <a:lnTo>
                      <a:pt x="276" y="18"/>
                    </a:lnTo>
                    <a:lnTo>
                      <a:pt x="287" y="0"/>
                    </a:lnTo>
                    <a:lnTo>
                      <a:pt x="287"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1" name="Freeform 29"/>
              <p:cNvSpPr>
                <a:spLocks/>
              </p:cNvSpPr>
              <p:nvPr/>
            </p:nvSpPr>
            <p:spPr bwMode="hidden">
              <a:xfrm>
                <a:off x="828" y="3003"/>
                <a:ext cx="66" cy="108"/>
              </a:xfrm>
              <a:custGeom>
                <a:avLst/>
                <a:gdLst/>
                <a:ahLst/>
                <a:cxnLst>
                  <a:cxn ang="0">
                    <a:pos x="6" y="0"/>
                  </a:cxn>
                  <a:cxn ang="0">
                    <a:pos x="66" y="6"/>
                  </a:cxn>
                  <a:cxn ang="0">
                    <a:pos x="0" y="84"/>
                  </a:cxn>
                  <a:cxn ang="0">
                    <a:pos x="54" y="24"/>
                  </a:cxn>
                  <a:cxn ang="0">
                    <a:pos x="6" y="108"/>
                  </a:cxn>
                  <a:cxn ang="0">
                    <a:pos x="66" y="6"/>
                  </a:cxn>
                  <a:cxn ang="0">
                    <a:pos x="6" y="0"/>
                  </a:cxn>
                  <a:cxn ang="0">
                    <a:pos x="6" y="0"/>
                  </a:cxn>
                </a:cxnLst>
                <a:rect l="0" t="0" r="r" b="b"/>
                <a:pathLst>
                  <a:path w="66" h="108">
                    <a:moveTo>
                      <a:pt x="6" y="0"/>
                    </a:moveTo>
                    <a:lnTo>
                      <a:pt x="66" y="6"/>
                    </a:lnTo>
                    <a:lnTo>
                      <a:pt x="0" y="84"/>
                    </a:lnTo>
                    <a:lnTo>
                      <a:pt x="54" y="24"/>
                    </a:lnTo>
                    <a:lnTo>
                      <a:pt x="6" y="108"/>
                    </a:lnTo>
                    <a:lnTo>
                      <a:pt x="66" y="6"/>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2" name="Freeform 30"/>
              <p:cNvSpPr>
                <a:spLocks/>
              </p:cNvSpPr>
              <p:nvPr/>
            </p:nvSpPr>
            <p:spPr bwMode="hidden">
              <a:xfrm>
                <a:off x="366" y="3111"/>
                <a:ext cx="77" cy="42"/>
              </a:xfrm>
              <a:custGeom>
                <a:avLst/>
                <a:gdLst/>
                <a:ahLst/>
                <a:cxnLst>
                  <a:cxn ang="0">
                    <a:pos x="36" y="0"/>
                  </a:cxn>
                  <a:cxn ang="0">
                    <a:pos x="42" y="0"/>
                  </a:cxn>
                  <a:cxn ang="0">
                    <a:pos x="60" y="6"/>
                  </a:cxn>
                  <a:cxn ang="0">
                    <a:pos x="48" y="6"/>
                  </a:cxn>
                  <a:cxn ang="0">
                    <a:pos x="42" y="6"/>
                  </a:cxn>
                  <a:cxn ang="0">
                    <a:pos x="60" y="6"/>
                  </a:cxn>
                  <a:cxn ang="0">
                    <a:pos x="0" y="24"/>
                  </a:cxn>
                  <a:cxn ang="0">
                    <a:pos x="71" y="6"/>
                  </a:cxn>
                  <a:cxn ang="0">
                    <a:pos x="66" y="42"/>
                  </a:cxn>
                  <a:cxn ang="0">
                    <a:pos x="77" y="6"/>
                  </a:cxn>
                  <a:cxn ang="0">
                    <a:pos x="36" y="0"/>
                  </a:cxn>
                  <a:cxn ang="0">
                    <a:pos x="36" y="0"/>
                  </a:cxn>
                </a:cxnLst>
                <a:rect l="0" t="0" r="r" b="b"/>
                <a:pathLst>
                  <a:path w="77" h="42">
                    <a:moveTo>
                      <a:pt x="36" y="0"/>
                    </a:moveTo>
                    <a:lnTo>
                      <a:pt x="42" y="0"/>
                    </a:lnTo>
                    <a:lnTo>
                      <a:pt x="60" y="6"/>
                    </a:lnTo>
                    <a:lnTo>
                      <a:pt x="48" y="6"/>
                    </a:lnTo>
                    <a:lnTo>
                      <a:pt x="42" y="6"/>
                    </a:lnTo>
                    <a:lnTo>
                      <a:pt x="60" y="6"/>
                    </a:lnTo>
                    <a:lnTo>
                      <a:pt x="0" y="24"/>
                    </a:lnTo>
                    <a:lnTo>
                      <a:pt x="71" y="6"/>
                    </a:lnTo>
                    <a:lnTo>
                      <a:pt x="66" y="42"/>
                    </a:lnTo>
                    <a:lnTo>
                      <a:pt x="77" y="6"/>
                    </a:lnTo>
                    <a:lnTo>
                      <a:pt x="36" y="0"/>
                    </a:lnTo>
                    <a:lnTo>
                      <a:pt x="3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3" name="Freeform 31"/>
              <p:cNvSpPr>
                <a:spLocks/>
              </p:cNvSpPr>
              <p:nvPr/>
            </p:nvSpPr>
            <p:spPr bwMode="hidden">
              <a:xfrm>
                <a:off x="498" y="3165"/>
                <a:ext cx="66" cy="30"/>
              </a:xfrm>
              <a:custGeom>
                <a:avLst/>
                <a:gdLst/>
                <a:ahLst/>
                <a:cxnLst>
                  <a:cxn ang="0">
                    <a:pos x="66" y="6"/>
                  </a:cxn>
                  <a:cxn ang="0">
                    <a:pos x="0" y="0"/>
                  </a:cxn>
                  <a:cxn ang="0">
                    <a:pos x="54" y="6"/>
                  </a:cxn>
                  <a:cxn ang="0">
                    <a:pos x="18" y="18"/>
                  </a:cxn>
                  <a:cxn ang="0">
                    <a:pos x="60" y="12"/>
                  </a:cxn>
                  <a:cxn ang="0">
                    <a:pos x="60" y="30"/>
                  </a:cxn>
                  <a:cxn ang="0">
                    <a:pos x="60" y="30"/>
                  </a:cxn>
                  <a:cxn ang="0">
                    <a:pos x="66" y="6"/>
                  </a:cxn>
                  <a:cxn ang="0">
                    <a:pos x="66" y="6"/>
                  </a:cxn>
                </a:cxnLst>
                <a:rect l="0" t="0" r="r" b="b"/>
                <a:pathLst>
                  <a:path w="66" h="30">
                    <a:moveTo>
                      <a:pt x="66" y="6"/>
                    </a:moveTo>
                    <a:lnTo>
                      <a:pt x="0" y="0"/>
                    </a:lnTo>
                    <a:lnTo>
                      <a:pt x="54" y="6"/>
                    </a:lnTo>
                    <a:lnTo>
                      <a:pt x="18" y="18"/>
                    </a:lnTo>
                    <a:lnTo>
                      <a:pt x="60" y="12"/>
                    </a:lnTo>
                    <a:lnTo>
                      <a:pt x="60" y="30"/>
                    </a:lnTo>
                    <a:lnTo>
                      <a:pt x="60" y="30"/>
                    </a:lnTo>
                    <a:lnTo>
                      <a:pt x="66" y="6"/>
                    </a:lnTo>
                    <a:lnTo>
                      <a:pt x="66"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4" name="Freeform 32"/>
              <p:cNvSpPr>
                <a:spLocks/>
              </p:cNvSpPr>
              <p:nvPr/>
            </p:nvSpPr>
            <p:spPr bwMode="hidden">
              <a:xfrm>
                <a:off x="840" y="2919"/>
                <a:ext cx="18" cy="60"/>
              </a:xfrm>
              <a:custGeom>
                <a:avLst/>
                <a:gdLst/>
                <a:ahLst/>
                <a:cxnLst>
                  <a:cxn ang="0">
                    <a:pos x="0" y="24"/>
                  </a:cxn>
                  <a:cxn ang="0">
                    <a:pos x="12" y="24"/>
                  </a:cxn>
                  <a:cxn ang="0">
                    <a:pos x="12" y="60"/>
                  </a:cxn>
                  <a:cxn ang="0">
                    <a:pos x="18" y="18"/>
                  </a:cxn>
                  <a:cxn ang="0">
                    <a:pos x="18" y="18"/>
                  </a:cxn>
                  <a:cxn ang="0">
                    <a:pos x="18" y="0"/>
                  </a:cxn>
                  <a:cxn ang="0">
                    <a:pos x="12" y="18"/>
                  </a:cxn>
                  <a:cxn ang="0">
                    <a:pos x="0" y="24"/>
                  </a:cxn>
                  <a:cxn ang="0">
                    <a:pos x="0" y="24"/>
                  </a:cxn>
                </a:cxnLst>
                <a:rect l="0" t="0" r="r" b="b"/>
                <a:pathLst>
                  <a:path w="18" h="60">
                    <a:moveTo>
                      <a:pt x="0" y="24"/>
                    </a:moveTo>
                    <a:lnTo>
                      <a:pt x="12" y="24"/>
                    </a:lnTo>
                    <a:lnTo>
                      <a:pt x="12" y="60"/>
                    </a:lnTo>
                    <a:lnTo>
                      <a:pt x="18" y="18"/>
                    </a:lnTo>
                    <a:lnTo>
                      <a:pt x="18" y="18"/>
                    </a:lnTo>
                    <a:lnTo>
                      <a:pt x="18" y="0"/>
                    </a:lnTo>
                    <a:lnTo>
                      <a:pt x="12" y="18"/>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5" name="Freeform 33"/>
              <p:cNvSpPr>
                <a:spLocks/>
              </p:cNvSpPr>
              <p:nvPr/>
            </p:nvSpPr>
            <p:spPr bwMode="hidden">
              <a:xfrm>
                <a:off x="546" y="3021"/>
                <a:ext cx="6" cy="18"/>
              </a:xfrm>
              <a:custGeom>
                <a:avLst/>
                <a:gdLst/>
                <a:ahLst/>
                <a:cxnLst>
                  <a:cxn ang="0">
                    <a:pos x="6" y="0"/>
                  </a:cxn>
                  <a:cxn ang="0">
                    <a:pos x="0" y="18"/>
                  </a:cxn>
                  <a:cxn ang="0">
                    <a:pos x="6" y="12"/>
                  </a:cxn>
                  <a:cxn ang="0">
                    <a:pos x="6" y="0"/>
                  </a:cxn>
                  <a:cxn ang="0">
                    <a:pos x="6" y="0"/>
                  </a:cxn>
                </a:cxnLst>
                <a:rect l="0" t="0" r="r" b="b"/>
                <a:pathLst>
                  <a:path w="6" h="18">
                    <a:moveTo>
                      <a:pt x="6" y="0"/>
                    </a:moveTo>
                    <a:lnTo>
                      <a:pt x="0" y="18"/>
                    </a:lnTo>
                    <a:lnTo>
                      <a:pt x="6" y="12"/>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6" name="Freeform 34"/>
              <p:cNvSpPr>
                <a:spLocks/>
              </p:cNvSpPr>
              <p:nvPr/>
            </p:nvSpPr>
            <p:spPr bwMode="hidden">
              <a:xfrm>
                <a:off x="534" y="2943"/>
                <a:ext cx="30" cy="78"/>
              </a:xfrm>
              <a:custGeom>
                <a:avLst/>
                <a:gdLst/>
                <a:ahLst/>
                <a:cxnLst>
                  <a:cxn ang="0">
                    <a:pos x="24" y="6"/>
                  </a:cxn>
                  <a:cxn ang="0">
                    <a:pos x="18" y="24"/>
                  </a:cxn>
                  <a:cxn ang="0">
                    <a:pos x="0" y="18"/>
                  </a:cxn>
                  <a:cxn ang="0">
                    <a:pos x="12" y="30"/>
                  </a:cxn>
                  <a:cxn ang="0">
                    <a:pos x="6" y="42"/>
                  </a:cxn>
                  <a:cxn ang="0">
                    <a:pos x="18" y="78"/>
                  </a:cxn>
                  <a:cxn ang="0">
                    <a:pos x="18" y="24"/>
                  </a:cxn>
                  <a:cxn ang="0">
                    <a:pos x="24" y="12"/>
                  </a:cxn>
                  <a:cxn ang="0">
                    <a:pos x="30" y="6"/>
                  </a:cxn>
                  <a:cxn ang="0">
                    <a:pos x="30" y="6"/>
                  </a:cxn>
                  <a:cxn ang="0">
                    <a:pos x="12" y="0"/>
                  </a:cxn>
                  <a:cxn ang="0">
                    <a:pos x="24" y="6"/>
                  </a:cxn>
                  <a:cxn ang="0">
                    <a:pos x="24" y="6"/>
                  </a:cxn>
                </a:cxnLst>
                <a:rect l="0" t="0" r="r" b="b"/>
                <a:pathLst>
                  <a:path w="30" h="78">
                    <a:moveTo>
                      <a:pt x="24" y="6"/>
                    </a:moveTo>
                    <a:lnTo>
                      <a:pt x="18" y="24"/>
                    </a:lnTo>
                    <a:lnTo>
                      <a:pt x="0" y="18"/>
                    </a:lnTo>
                    <a:lnTo>
                      <a:pt x="12" y="30"/>
                    </a:lnTo>
                    <a:lnTo>
                      <a:pt x="6" y="42"/>
                    </a:lnTo>
                    <a:lnTo>
                      <a:pt x="18" y="78"/>
                    </a:lnTo>
                    <a:lnTo>
                      <a:pt x="18" y="24"/>
                    </a:lnTo>
                    <a:lnTo>
                      <a:pt x="24" y="12"/>
                    </a:lnTo>
                    <a:lnTo>
                      <a:pt x="30" y="6"/>
                    </a:lnTo>
                    <a:lnTo>
                      <a:pt x="30" y="6"/>
                    </a:lnTo>
                    <a:lnTo>
                      <a:pt x="12" y="0"/>
                    </a:lnTo>
                    <a:lnTo>
                      <a:pt x="24" y="6"/>
                    </a:lnTo>
                    <a:lnTo>
                      <a:pt x="24"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7" name="Freeform 35"/>
              <p:cNvSpPr>
                <a:spLocks/>
              </p:cNvSpPr>
              <p:nvPr/>
            </p:nvSpPr>
            <p:spPr bwMode="hidden">
              <a:xfrm>
                <a:off x="540" y="3039"/>
                <a:ext cx="24" cy="24"/>
              </a:xfrm>
              <a:custGeom>
                <a:avLst/>
                <a:gdLst/>
                <a:ahLst/>
                <a:cxnLst>
                  <a:cxn ang="0">
                    <a:pos x="6" y="0"/>
                  </a:cxn>
                  <a:cxn ang="0">
                    <a:pos x="0" y="0"/>
                  </a:cxn>
                  <a:cxn ang="0">
                    <a:pos x="6" y="0"/>
                  </a:cxn>
                  <a:cxn ang="0">
                    <a:pos x="12" y="6"/>
                  </a:cxn>
                  <a:cxn ang="0">
                    <a:pos x="24" y="24"/>
                  </a:cxn>
                  <a:cxn ang="0">
                    <a:pos x="24" y="18"/>
                  </a:cxn>
                  <a:cxn ang="0">
                    <a:pos x="18" y="6"/>
                  </a:cxn>
                  <a:cxn ang="0">
                    <a:pos x="12" y="0"/>
                  </a:cxn>
                  <a:cxn ang="0">
                    <a:pos x="6" y="0"/>
                  </a:cxn>
                  <a:cxn ang="0">
                    <a:pos x="6" y="0"/>
                  </a:cxn>
                  <a:cxn ang="0">
                    <a:pos x="6" y="0"/>
                  </a:cxn>
                </a:cxnLst>
                <a:rect l="0" t="0" r="r" b="b"/>
                <a:pathLst>
                  <a:path w="24" h="24">
                    <a:moveTo>
                      <a:pt x="6" y="0"/>
                    </a:moveTo>
                    <a:lnTo>
                      <a:pt x="0" y="0"/>
                    </a:lnTo>
                    <a:lnTo>
                      <a:pt x="6" y="0"/>
                    </a:lnTo>
                    <a:lnTo>
                      <a:pt x="12" y="6"/>
                    </a:lnTo>
                    <a:lnTo>
                      <a:pt x="24" y="24"/>
                    </a:lnTo>
                    <a:lnTo>
                      <a:pt x="24" y="18"/>
                    </a:lnTo>
                    <a:lnTo>
                      <a:pt x="18" y="6"/>
                    </a:lnTo>
                    <a:lnTo>
                      <a:pt x="12" y="0"/>
                    </a:lnTo>
                    <a:lnTo>
                      <a:pt x="6" y="0"/>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38" name="Freeform 36"/>
              <p:cNvSpPr>
                <a:spLocks/>
              </p:cNvSpPr>
              <p:nvPr/>
            </p:nvSpPr>
            <p:spPr bwMode="hidden">
              <a:xfrm>
                <a:off x="801" y="2681"/>
                <a:ext cx="215" cy="216"/>
              </a:xfrm>
              <a:custGeom>
                <a:avLst/>
                <a:gdLst/>
                <a:ahLst/>
                <a:cxnLst>
                  <a:cxn ang="0">
                    <a:pos x="215" y="0"/>
                  </a:cxn>
                  <a:cxn ang="0">
                    <a:pos x="147" y="36"/>
                  </a:cxn>
                  <a:cxn ang="0">
                    <a:pos x="132" y="49"/>
                  </a:cxn>
                  <a:cxn ang="0">
                    <a:pos x="104" y="79"/>
                  </a:cxn>
                  <a:cxn ang="0">
                    <a:pos x="87" y="114"/>
                  </a:cxn>
                  <a:cxn ang="0">
                    <a:pos x="48" y="156"/>
                  </a:cxn>
                  <a:cxn ang="0">
                    <a:pos x="42" y="166"/>
                  </a:cxn>
                  <a:cxn ang="0">
                    <a:pos x="29" y="177"/>
                  </a:cxn>
                  <a:cxn ang="0">
                    <a:pos x="0" y="208"/>
                  </a:cxn>
                  <a:cxn ang="0">
                    <a:pos x="48" y="216"/>
                  </a:cxn>
                  <a:cxn ang="0">
                    <a:pos x="215" y="0"/>
                  </a:cxn>
                </a:cxnLst>
                <a:rect l="0" t="0" r="r" b="b"/>
                <a:pathLst>
                  <a:path w="215" h="216">
                    <a:moveTo>
                      <a:pt x="215" y="0"/>
                    </a:moveTo>
                    <a:lnTo>
                      <a:pt x="147" y="36"/>
                    </a:lnTo>
                    <a:lnTo>
                      <a:pt x="132" y="49"/>
                    </a:lnTo>
                    <a:lnTo>
                      <a:pt x="104" y="79"/>
                    </a:lnTo>
                    <a:lnTo>
                      <a:pt x="87" y="114"/>
                    </a:lnTo>
                    <a:lnTo>
                      <a:pt x="48" y="156"/>
                    </a:lnTo>
                    <a:lnTo>
                      <a:pt x="42" y="166"/>
                    </a:lnTo>
                    <a:lnTo>
                      <a:pt x="29" y="177"/>
                    </a:lnTo>
                    <a:lnTo>
                      <a:pt x="0" y="208"/>
                    </a:lnTo>
                    <a:lnTo>
                      <a:pt x="48" y="216"/>
                    </a:lnTo>
                    <a:lnTo>
                      <a:pt x="215" y="0"/>
                    </a:lnTo>
                    <a:close/>
                  </a:path>
                </a:pathLst>
              </a:custGeom>
              <a:solidFill>
                <a:schemeClr val="bg2"/>
              </a:solidFill>
              <a:ln w="9525">
                <a:noFill/>
                <a:round/>
                <a:headEnd/>
                <a:tailEnd/>
              </a:ln>
              <a:effectLst/>
            </p:spPr>
            <p:txBody>
              <a:bodyPr/>
              <a:lstStyle/>
              <a:p>
                <a:pPr>
                  <a:defRPr/>
                </a:pPr>
                <a:endParaRPr lang="ru-RU"/>
              </a:p>
            </p:txBody>
          </p:sp>
          <p:sp>
            <p:nvSpPr>
              <p:cNvPr id="39" name="Freeform 37"/>
              <p:cNvSpPr>
                <a:spLocks/>
              </p:cNvSpPr>
              <p:nvPr/>
            </p:nvSpPr>
            <p:spPr bwMode="hidden">
              <a:xfrm>
                <a:off x="536" y="2710"/>
                <a:ext cx="212" cy="179"/>
              </a:xfrm>
              <a:custGeom>
                <a:avLst/>
                <a:gdLst/>
                <a:ahLst/>
                <a:cxnLst>
                  <a:cxn ang="0">
                    <a:pos x="212" y="0"/>
                  </a:cxn>
                  <a:cxn ang="0">
                    <a:pos x="144" y="36"/>
                  </a:cxn>
                  <a:cxn ang="0">
                    <a:pos x="0" y="179"/>
                  </a:cxn>
                  <a:cxn ang="0">
                    <a:pos x="177" y="85"/>
                  </a:cxn>
                  <a:cxn ang="0">
                    <a:pos x="212" y="0"/>
                  </a:cxn>
                </a:cxnLst>
                <a:rect l="0" t="0" r="r" b="b"/>
                <a:pathLst>
                  <a:path w="212" h="179">
                    <a:moveTo>
                      <a:pt x="212" y="0"/>
                    </a:moveTo>
                    <a:lnTo>
                      <a:pt x="144" y="36"/>
                    </a:lnTo>
                    <a:lnTo>
                      <a:pt x="0" y="179"/>
                    </a:lnTo>
                    <a:lnTo>
                      <a:pt x="177" y="85"/>
                    </a:lnTo>
                    <a:lnTo>
                      <a:pt x="212" y="0"/>
                    </a:lnTo>
                    <a:close/>
                  </a:path>
                </a:pathLst>
              </a:custGeom>
              <a:solidFill>
                <a:schemeClr val="bg2"/>
              </a:solidFill>
              <a:ln w="9525">
                <a:noFill/>
                <a:round/>
                <a:headEnd/>
                <a:tailEnd/>
              </a:ln>
              <a:effectLst/>
            </p:spPr>
            <p:txBody>
              <a:bodyPr/>
              <a:lstStyle/>
              <a:p>
                <a:pPr>
                  <a:defRPr/>
                </a:pPr>
                <a:endParaRPr lang="ru-RU"/>
              </a:p>
            </p:txBody>
          </p:sp>
          <p:sp>
            <p:nvSpPr>
              <p:cNvPr id="40" name="Freeform 38"/>
              <p:cNvSpPr>
                <a:spLocks/>
              </p:cNvSpPr>
              <p:nvPr/>
            </p:nvSpPr>
            <p:spPr bwMode="hidden">
              <a:xfrm>
                <a:off x="1037" y="2609"/>
                <a:ext cx="64" cy="79"/>
              </a:xfrm>
              <a:custGeom>
                <a:avLst/>
                <a:gdLst/>
                <a:ahLst/>
                <a:cxnLst>
                  <a:cxn ang="0">
                    <a:pos x="0" y="22"/>
                  </a:cxn>
                  <a:cxn ang="0">
                    <a:pos x="64" y="79"/>
                  </a:cxn>
                  <a:cxn ang="0">
                    <a:pos x="60" y="0"/>
                  </a:cxn>
                  <a:cxn ang="0">
                    <a:pos x="0" y="22"/>
                  </a:cxn>
                </a:cxnLst>
                <a:rect l="0" t="0" r="r" b="b"/>
                <a:pathLst>
                  <a:path w="64" h="79">
                    <a:moveTo>
                      <a:pt x="0" y="22"/>
                    </a:moveTo>
                    <a:lnTo>
                      <a:pt x="64" y="79"/>
                    </a:lnTo>
                    <a:lnTo>
                      <a:pt x="60" y="0"/>
                    </a:lnTo>
                    <a:lnTo>
                      <a:pt x="0" y="22"/>
                    </a:lnTo>
                    <a:close/>
                  </a:path>
                </a:pathLst>
              </a:custGeom>
              <a:solidFill>
                <a:schemeClr val="bg2"/>
              </a:solidFill>
              <a:ln w="9525">
                <a:noFill/>
                <a:round/>
                <a:headEnd/>
                <a:tailEnd/>
              </a:ln>
              <a:effectLst/>
            </p:spPr>
            <p:txBody>
              <a:bodyPr/>
              <a:lstStyle/>
              <a:p>
                <a:pPr>
                  <a:defRPr/>
                </a:pPr>
                <a:endParaRPr lang="ru-RU"/>
              </a:p>
            </p:txBody>
          </p:sp>
          <p:sp>
            <p:nvSpPr>
              <p:cNvPr id="41" name="Freeform 39"/>
              <p:cNvSpPr>
                <a:spLocks/>
              </p:cNvSpPr>
              <p:nvPr userDrawn="1"/>
            </p:nvSpPr>
            <p:spPr bwMode="hidden">
              <a:xfrm>
                <a:off x="867" y="2471"/>
                <a:ext cx="137" cy="207"/>
              </a:xfrm>
              <a:custGeom>
                <a:avLst/>
                <a:gdLst/>
                <a:ahLst/>
                <a:cxnLst>
                  <a:cxn ang="0">
                    <a:pos x="0" y="0"/>
                  </a:cxn>
                  <a:cxn ang="0">
                    <a:pos x="17" y="87"/>
                  </a:cxn>
                  <a:cxn ang="0">
                    <a:pos x="69" y="154"/>
                  </a:cxn>
                  <a:cxn ang="0">
                    <a:pos x="137" y="207"/>
                  </a:cxn>
                  <a:cxn ang="0">
                    <a:pos x="0" y="0"/>
                  </a:cxn>
                </a:cxnLst>
                <a:rect l="0" t="0" r="r" b="b"/>
                <a:pathLst>
                  <a:path w="137" h="207">
                    <a:moveTo>
                      <a:pt x="0" y="0"/>
                    </a:moveTo>
                    <a:lnTo>
                      <a:pt x="17" y="87"/>
                    </a:lnTo>
                    <a:lnTo>
                      <a:pt x="69" y="154"/>
                    </a:lnTo>
                    <a:lnTo>
                      <a:pt x="137" y="207"/>
                    </a:lnTo>
                    <a:lnTo>
                      <a:pt x="0" y="0"/>
                    </a:lnTo>
                    <a:close/>
                  </a:path>
                </a:pathLst>
              </a:custGeom>
              <a:solidFill>
                <a:schemeClr val="bg2"/>
              </a:solidFill>
              <a:ln w="9525">
                <a:noFill/>
                <a:round/>
                <a:headEnd/>
                <a:tailEnd/>
              </a:ln>
              <a:effectLst/>
            </p:spPr>
            <p:txBody>
              <a:bodyPr/>
              <a:lstStyle/>
              <a:p>
                <a:pPr>
                  <a:defRPr/>
                </a:pPr>
                <a:endParaRPr lang="ru-RU"/>
              </a:p>
            </p:txBody>
          </p:sp>
          <p:sp>
            <p:nvSpPr>
              <p:cNvPr id="42" name="Freeform 40"/>
              <p:cNvSpPr>
                <a:spLocks/>
              </p:cNvSpPr>
              <p:nvPr userDrawn="1"/>
            </p:nvSpPr>
            <p:spPr bwMode="hidden">
              <a:xfrm>
                <a:off x="817" y="2507"/>
                <a:ext cx="65" cy="222"/>
              </a:xfrm>
              <a:custGeom>
                <a:avLst/>
                <a:gdLst/>
                <a:ahLst/>
                <a:cxnLst>
                  <a:cxn ang="0">
                    <a:pos x="0" y="222"/>
                  </a:cxn>
                  <a:cxn ang="0">
                    <a:pos x="40" y="142"/>
                  </a:cxn>
                  <a:cxn ang="0">
                    <a:pos x="65" y="72"/>
                  </a:cxn>
                  <a:cxn ang="0">
                    <a:pos x="7" y="0"/>
                  </a:cxn>
                  <a:cxn ang="0">
                    <a:pos x="0" y="222"/>
                  </a:cxn>
                </a:cxnLst>
                <a:rect l="0" t="0" r="r" b="b"/>
                <a:pathLst>
                  <a:path w="65" h="222">
                    <a:moveTo>
                      <a:pt x="0" y="222"/>
                    </a:moveTo>
                    <a:lnTo>
                      <a:pt x="40" y="142"/>
                    </a:lnTo>
                    <a:lnTo>
                      <a:pt x="65" y="72"/>
                    </a:lnTo>
                    <a:lnTo>
                      <a:pt x="7" y="0"/>
                    </a:lnTo>
                    <a:lnTo>
                      <a:pt x="0" y="222"/>
                    </a:lnTo>
                    <a:close/>
                  </a:path>
                </a:pathLst>
              </a:custGeom>
              <a:solidFill>
                <a:schemeClr val="bg2"/>
              </a:solidFill>
              <a:ln w="9525">
                <a:noFill/>
                <a:round/>
                <a:headEnd/>
                <a:tailEnd/>
              </a:ln>
              <a:effectLst/>
            </p:spPr>
            <p:txBody>
              <a:bodyPr/>
              <a:lstStyle/>
              <a:p>
                <a:pPr>
                  <a:defRPr/>
                </a:pPr>
                <a:endParaRPr lang="ru-RU"/>
              </a:p>
            </p:txBody>
          </p:sp>
        </p:grpSp>
      </p:grpSp>
      <p:sp>
        <p:nvSpPr>
          <p:cNvPr id="174121" name="Rectangle 41"/>
          <p:cNvSpPr>
            <a:spLocks noGrp="1" noChangeArrowheads="1"/>
          </p:cNvSpPr>
          <p:nvPr>
            <p:ph type="ctrTitle"/>
          </p:nvPr>
        </p:nvSpPr>
        <p:spPr>
          <a:xfrm>
            <a:off x="685800" y="1447800"/>
            <a:ext cx="7772400" cy="1470025"/>
          </a:xfrm>
        </p:spPr>
        <p:txBody>
          <a:bodyPr/>
          <a:lstStyle>
            <a:lvl1pPr>
              <a:defRPr/>
            </a:lvl1pPr>
          </a:lstStyle>
          <a:p>
            <a:r>
              <a:rPr lang="ru-RU"/>
              <a:t>Образец заголовка</a:t>
            </a:r>
          </a:p>
        </p:txBody>
      </p:sp>
      <p:sp>
        <p:nvSpPr>
          <p:cNvPr id="174122" name="Rectangle 42"/>
          <p:cNvSpPr>
            <a:spLocks noGrp="1" noChangeArrowheads="1"/>
          </p:cNvSpPr>
          <p:nvPr>
            <p:ph type="subTitle" idx="1"/>
          </p:nvPr>
        </p:nvSpPr>
        <p:spPr>
          <a:xfrm>
            <a:off x="1371600" y="3203575"/>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3" name="Rectangle 43"/>
          <p:cNvSpPr>
            <a:spLocks noGrp="1" noChangeArrowheads="1"/>
          </p:cNvSpPr>
          <p:nvPr>
            <p:ph type="dt" sz="half" idx="10"/>
          </p:nvPr>
        </p:nvSpPr>
        <p:spPr>
          <a:xfrm>
            <a:off x="457200" y="6245225"/>
            <a:ext cx="2133600" cy="476250"/>
          </a:xfrm>
        </p:spPr>
        <p:txBody>
          <a:bodyPr/>
          <a:lstStyle>
            <a:lvl1pPr>
              <a:defRPr/>
            </a:lvl1pPr>
          </a:lstStyle>
          <a:p>
            <a:pPr>
              <a:defRPr/>
            </a:pPr>
            <a:endParaRPr lang="ru-RU"/>
          </a:p>
        </p:txBody>
      </p:sp>
      <p:sp>
        <p:nvSpPr>
          <p:cNvPr id="44" name="Rectangle 44"/>
          <p:cNvSpPr>
            <a:spLocks noGrp="1" noChangeArrowheads="1"/>
          </p:cNvSpPr>
          <p:nvPr>
            <p:ph type="ftr" sz="quarter" idx="11"/>
          </p:nvPr>
        </p:nvSpPr>
        <p:spPr>
          <a:xfrm>
            <a:off x="3124200" y="6245225"/>
            <a:ext cx="2895600" cy="476250"/>
          </a:xfrm>
        </p:spPr>
        <p:txBody>
          <a:bodyPr/>
          <a:lstStyle>
            <a:lvl1pPr>
              <a:defRPr/>
            </a:lvl1pPr>
          </a:lstStyle>
          <a:p>
            <a:pPr>
              <a:defRPr/>
            </a:pPr>
            <a:endParaRPr lang="ru-RU"/>
          </a:p>
        </p:txBody>
      </p:sp>
      <p:sp>
        <p:nvSpPr>
          <p:cNvPr id="45" name="Rectangle 45"/>
          <p:cNvSpPr>
            <a:spLocks noGrp="1" noChangeArrowheads="1"/>
          </p:cNvSpPr>
          <p:nvPr>
            <p:ph type="sldNum" sz="quarter" idx="12"/>
          </p:nvPr>
        </p:nvSpPr>
        <p:spPr>
          <a:xfrm>
            <a:off x="6553200" y="6245225"/>
            <a:ext cx="2133600" cy="476250"/>
          </a:xfrm>
        </p:spPr>
        <p:txBody>
          <a:bodyPr/>
          <a:lstStyle>
            <a:lvl1pPr>
              <a:defRPr/>
            </a:lvl1pPr>
          </a:lstStyle>
          <a:p>
            <a:pPr>
              <a:defRPr/>
            </a:pPr>
            <a:fld id="{E34724CD-D6E0-43D3-9836-5BB0A213B2CA}" type="slidenum">
              <a:rPr lang="ru-RU"/>
              <a:pPr>
                <a:defRPr/>
              </a:pPr>
              <a:t>‹#›</a:t>
            </a:fld>
            <a:endParaRPr lang="ru-RU"/>
          </a:p>
        </p:txBody>
      </p:sp>
    </p:spTree>
  </p:cSld>
  <p:clrMapOvr>
    <a:masterClrMapping/>
  </p:clrMapOvr>
  <p:transition>
    <p:comb/>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3"/>
          <p:cNvSpPr>
            <a:spLocks noGrp="1" noChangeArrowheads="1"/>
          </p:cNvSpPr>
          <p:nvPr>
            <p:ph type="dt" sz="half" idx="10"/>
          </p:nvPr>
        </p:nvSpPr>
        <p:spPr>
          <a:ln/>
        </p:spPr>
        <p:txBody>
          <a:bodyPr/>
          <a:lstStyle>
            <a:lvl1pPr>
              <a:defRPr/>
            </a:lvl1pPr>
          </a:lstStyle>
          <a:p>
            <a:pPr>
              <a:defRPr/>
            </a:pPr>
            <a:endParaRPr lang="ru-RU"/>
          </a:p>
        </p:txBody>
      </p:sp>
      <p:sp>
        <p:nvSpPr>
          <p:cNvPr id="5" name="Rectangle 44"/>
          <p:cNvSpPr>
            <a:spLocks noGrp="1" noChangeArrowheads="1"/>
          </p:cNvSpPr>
          <p:nvPr>
            <p:ph type="ftr" sz="quarter" idx="11"/>
          </p:nvPr>
        </p:nvSpPr>
        <p:spPr>
          <a:ln/>
        </p:spPr>
        <p:txBody>
          <a:bodyPr/>
          <a:lstStyle>
            <a:lvl1pPr>
              <a:defRPr/>
            </a:lvl1pPr>
          </a:lstStyle>
          <a:p>
            <a:pPr>
              <a:defRPr/>
            </a:pPr>
            <a:endParaRPr lang="ru-RU"/>
          </a:p>
        </p:txBody>
      </p:sp>
      <p:sp>
        <p:nvSpPr>
          <p:cNvPr id="6" name="Rectangle 45"/>
          <p:cNvSpPr>
            <a:spLocks noGrp="1" noChangeArrowheads="1"/>
          </p:cNvSpPr>
          <p:nvPr>
            <p:ph type="sldNum" sz="quarter" idx="12"/>
          </p:nvPr>
        </p:nvSpPr>
        <p:spPr>
          <a:ln/>
        </p:spPr>
        <p:txBody>
          <a:bodyPr/>
          <a:lstStyle>
            <a:lvl1pPr>
              <a:defRPr/>
            </a:lvl1pPr>
          </a:lstStyle>
          <a:p>
            <a:pPr>
              <a:defRPr/>
            </a:pPr>
            <a:fld id="{30EDBE67-9484-44FC-8F10-06B449481D3E}" type="slidenum">
              <a:rPr lang="ru-RU"/>
              <a:pPr>
                <a:defRPr/>
              </a:pPr>
              <a:t>‹#›</a:t>
            </a:fld>
            <a:endParaRPr lang="ru-RU"/>
          </a:p>
        </p:txBody>
      </p:sp>
    </p:spTree>
  </p:cSld>
  <p:clrMapOvr>
    <a:masterClrMapping/>
  </p:clrMapOvr>
  <p:transition>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158750"/>
            <a:ext cx="2057400" cy="59721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58750"/>
            <a:ext cx="6019800" cy="59721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3"/>
          <p:cNvSpPr>
            <a:spLocks noGrp="1" noChangeArrowheads="1"/>
          </p:cNvSpPr>
          <p:nvPr>
            <p:ph type="dt" sz="half" idx="10"/>
          </p:nvPr>
        </p:nvSpPr>
        <p:spPr>
          <a:ln/>
        </p:spPr>
        <p:txBody>
          <a:bodyPr/>
          <a:lstStyle>
            <a:lvl1pPr>
              <a:defRPr/>
            </a:lvl1pPr>
          </a:lstStyle>
          <a:p>
            <a:pPr>
              <a:defRPr/>
            </a:pPr>
            <a:endParaRPr lang="ru-RU"/>
          </a:p>
        </p:txBody>
      </p:sp>
      <p:sp>
        <p:nvSpPr>
          <p:cNvPr id="5" name="Rectangle 44"/>
          <p:cNvSpPr>
            <a:spLocks noGrp="1" noChangeArrowheads="1"/>
          </p:cNvSpPr>
          <p:nvPr>
            <p:ph type="ftr" sz="quarter" idx="11"/>
          </p:nvPr>
        </p:nvSpPr>
        <p:spPr>
          <a:ln/>
        </p:spPr>
        <p:txBody>
          <a:bodyPr/>
          <a:lstStyle>
            <a:lvl1pPr>
              <a:defRPr/>
            </a:lvl1pPr>
          </a:lstStyle>
          <a:p>
            <a:pPr>
              <a:defRPr/>
            </a:pPr>
            <a:endParaRPr lang="ru-RU"/>
          </a:p>
        </p:txBody>
      </p:sp>
      <p:sp>
        <p:nvSpPr>
          <p:cNvPr id="6" name="Rectangle 45"/>
          <p:cNvSpPr>
            <a:spLocks noGrp="1" noChangeArrowheads="1"/>
          </p:cNvSpPr>
          <p:nvPr>
            <p:ph type="sldNum" sz="quarter" idx="12"/>
          </p:nvPr>
        </p:nvSpPr>
        <p:spPr>
          <a:ln/>
        </p:spPr>
        <p:txBody>
          <a:bodyPr/>
          <a:lstStyle>
            <a:lvl1pPr>
              <a:defRPr/>
            </a:lvl1pPr>
          </a:lstStyle>
          <a:p>
            <a:pPr>
              <a:defRPr/>
            </a:pPr>
            <a:fld id="{0A4D3AE7-3898-4807-9881-C4D4F835A181}" type="slidenum">
              <a:rPr lang="ru-RU"/>
              <a:pPr>
                <a:defRPr/>
              </a:pPr>
              <a:t>‹#›</a:t>
            </a:fld>
            <a:endParaRPr lang="ru-RU"/>
          </a:p>
        </p:txBody>
      </p:sp>
    </p:spTree>
  </p:cSld>
  <p:clrMapOvr>
    <a:masterClrMapping/>
  </p:clrMapOvr>
  <p:transition>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Заголовок, текст и клип">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1258888"/>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лип 3"/>
          <p:cNvSpPr>
            <a:spLocks noGrp="1"/>
          </p:cNvSpPr>
          <p:nvPr>
            <p:ph type="clipArt" sz="half" idx="2"/>
          </p:nvPr>
        </p:nvSpPr>
        <p:spPr>
          <a:xfrm>
            <a:off x="4648200" y="1600200"/>
            <a:ext cx="4038600" cy="4530725"/>
          </a:xfrm>
        </p:spPr>
        <p:txBody>
          <a:bodyPr/>
          <a:lstStyle/>
          <a:p>
            <a:pPr lvl="0"/>
            <a:endParaRPr lang="ru-RU" noProof="0" smtClean="0"/>
          </a:p>
        </p:txBody>
      </p:sp>
      <p:sp>
        <p:nvSpPr>
          <p:cNvPr id="5" name="Rectangle 43"/>
          <p:cNvSpPr>
            <a:spLocks noGrp="1" noChangeArrowheads="1"/>
          </p:cNvSpPr>
          <p:nvPr>
            <p:ph type="dt" sz="half" idx="10"/>
          </p:nvPr>
        </p:nvSpPr>
        <p:spPr>
          <a:ln/>
        </p:spPr>
        <p:txBody>
          <a:bodyPr/>
          <a:lstStyle>
            <a:lvl1pPr>
              <a:defRPr/>
            </a:lvl1pPr>
          </a:lstStyle>
          <a:p>
            <a:pPr>
              <a:defRPr/>
            </a:pPr>
            <a:endParaRPr lang="ru-RU"/>
          </a:p>
        </p:txBody>
      </p:sp>
      <p:sp>
        <p:nvSpPr>
          <p:cNvPr id="6" name="Rectangle 44"/>
          <p:cNvSpPr>
            <a:spLocks noGrp="1" noChangeArrowheads="1"/>
          </p:cNvSpPr>
          <p:nvPr>
            <p:ph type="ftr" sz="quarter" idx="11"/>
          </p:nvPr>
        </p:nvSpPr>
        <p:spPr>
          <a:ln/>
        </p:spPr>
        <p:txBody>
          <a:bodyPr/>
          <a:lstStyle>
            <a:lvl1pPr>
              <a:defRPr/>
            </a:lvl1pPr>
          </a:lstStyle>
          <a:p>
            <a:pPr>
              <a:defRPr/>
            </a:pPr>
            <a:endParaRPr lang="ru-RU"/>
          </a:p>
        </p:txBody>
      </p:sp>
      <p:sp>
        <p:nvSpPr>
          <p:cNvPr id="7" name="Rectangle 45"/>
          <p:cNvSpPr>
            <a:spLocks noGrp="1" noChangeArrowheads="1"/>
          </p:cNvSpPr>
          <p:nvPr>
            <p:ph type="sldNum" sz="quarter" idx="12"/>
          </p:nvPr>
        </p:nvSpPr>
        <p:spPr>
          <a:ln/>
        </p:spPr>
        <p:txBody>
          <a:bodyPr/>
          <a:lstStyle>
            <a:lvl1pPr>
              <a:defRPr/>
            </a:lvl1pPr>
          </a:lstStyle>
          <a:p>
            <a:pPr>
              <a:defRPr/>
            </a:pPr>
            <a:fld id="{5BB76E1B-0CE9-49BF-AFF3-88353E935AF9}" type="slidenum">
              <a:rPr lang="ru-RU"/>
              <a:pPr>
                <a:defRPr/>
              </a:pPr>
              <a:t>‹#›</a:t>
            </a:fld>
            <a:endParaRPr lang="ru-RU"/>
          </a:p>
        </p:txBody>
      </p:sp>
    </p:spTree>
  </p:cSld>
  <p:clrMapOvr>
    <a:masterClrMapping/>
  </p:clrMapOvr>
  <p:transition>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hart" preserve="1">
  <p:cSld name="Заголовок, текст и диаграмм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1258888"/>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иаграмма 3"/>
          <p:cNvSpPr>
            <a:spLocks noGrp="1"/>
          </p:cNvSpPr>
          <p:nvPr>
            <p:ph type="chart" sz="half" idx="2"/>
          </p:nvPr>
        </p:nvSpPr>
        <p:spPr>
          <a:xfrm>
            <a:off x="4648200" y="1600200"/>
            <a:ext cx="4038600" cy="4530725"/>
          </a:xfrm>
        </p:spPr>
        <p:txBody>
          <a:bodyPr/>
          <a:lstStyle/>
          <a:p>
            <a:pPr lvl="0"/>
            <a:endParaRPr lang="ru-RU" noProof="0" smtClean="0"/>
          </a:p>
        </p:txBody>
      </p:sp>
      <p:sp>
        <p:nvSpPr>
          <p:cNvPr id="5" name="Rectangle 43"/>
          <p:cNvSpPr>
            <a:spLocks noGrp="1" noChangeArrowheads="1"/>
          </p:cNvSpPr>
          <p:nvPr>
            <p:ph type="dt" sz="half" idx="10"/>
          </p:nvPr>
        </p:nvSpPr>
        <p:spPr>
          <a:ln/>
        </p:spPr>
        <p:txBody>
          <a:bodyPr/>
          <a:lstStyle>
            <a:lvl1pPr>
              <a:defRPr/>
            </a:lvl1pPr>
          </a:lstStyle>
          <a:p>
            <a:pPr>
              <a:defRPr/>
            </a:pPr>
            <a:endParaRPr lang="ru-RU"/>
          </a:p>
        </p:txBody>
      </p:sp>
      <p:sp>
        <p:nvSpPr>
          <p:cNvPr id="6" name="Rectangle 44"/>
          <p:cNvSpPr>
            <a:spLocks noGrp="1" noChangeArrowheads="1"/>
          </p:cNvSpPr>
          <p:nvPr>
            <p:ph type="ftr" sz="quarter" idx="11"/>
          </p:nvPr>
        </p:nvSpPr>
        <p:spPr>
          <a:ln/>
        </p:spPr>
        <p:txBody>
          <a:bodyPr/>
          <a:lstStyle>
            <a:lvl1pPr>
              <a:defRPr/>
            </a:lvl1pPr>
          </a:lstStyle>
          <a:p>
            <a:pPr>
              <a:defRPr/>
            </a:pPr>
            <a:endParaRPr lang="ru-RU"/>
          </a:p>
        </p:txBody>
      </p:sp>
      <p:sp>
        <p:nvSpPr>
          <p:cNvPr id="7" name="Rectangle 45"/>
          <p:cNvSpPr>
            <a:spLocks noGrp="1" noChangeArrowheads="1"/>
          </p:cNvSpPr>
          <p:nvPr>
            <p:ph type="sldNum" sz="quarter" idx="12"/>
          </p:nvPr>
        </p:nvSpPr>
        <p:spPr>
          <a:ln/>
        </p:spPr>
        <p:txBody>
          <a:bodyPr/>
          <a:lstStyle>
            <a:lvl1pPr>
              <a:defRPr/>
            </a:lvl1pPr>
          </a:lstStyle>
          <a:p>
            <a:pPr>
              <a:defRPr/>
            </a:pPr>
            <a:fld id="{4A157984-248B-4727-A4B5-2350899C2ACF}" type="slidenum">
              <a:rPr lang="ru-RU"/>
              <a:pPr>
                <a:defRPr/>
              </a:pPr>
              <a:t>‹#›</a:t>
            </a:fld>
            <a:endParaRPr lang="ru-RU"/>
          </a:p>
        </p:txBody>
      </p:sp>
    </p:spTree>
  </p:cSld>
  <p:clrMapOvr>
    <a:masterClrMapping/>
  </p:clrMapOvr>
  <p:transition>
    <p:comb/>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1258888"/>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41763"/>
            <a:ext cx="4038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3"/>
          <p:cNvSpPr>
            <a:spLocks noGrp="1" noChangeArrowheads="1"/>
          </p:cNvSpPr>
          <p:nvPr>
            <p:ph type="dt" sz="half" idx="10"/>
          </p:nvPr>
        </p:nvSpPr>
        <p:spPr>
          <a:ln/>
        </p:spPr>
        <p:txBody>
          <a:bodyPr/>
          <a:lstStyle>
            <a:lvl1pPr>
              <a:defRPr/>
            </a:lvl1pPr>
          </a:lstStyle>
          <a:p>
            <a:pPr>
              <a:defRPr/>
            </a:pPr>
            <a:endParaRPr lang="ru-RU"/>
          </a:p>
        </p:txBody>
      </p:sp>
      <p:sp>
        <p:nvSpPr>
          <p:cNvPr id="7" name="Rectangle 44"/>
          <p:cNvSpPr>
            <a:spLocks noGrp="1" noChangeArrowheads="1"/>
          </p:cNvSpPr>
          <p:nvPr>
            <p:ph type="ftr" sz="quarter" idx="11"/>
          </p:nvPr>
        </p:nvSpPr>
        <p:spPr>
          <a:ln/>
        </p:spPr>
        <p:txBody>
          <a:bodyPr/>
          <a:lstStyle>
            <a:lvl1pPr>
              <a:defRPr/>
            </a:lvl1pPr>
          </a:lstStyle>
          <a:p>
            <a:pPr>
              <a:defRPr/>
            </a:pPr>
            <a:endParaRPr lang="ru-RU"/>
          </a:p>
        </p:txBody>
      </p:sp>
      <p:sp>
        <p:nvSpPr>
          <p:cNvPr id="8" name="Rectangle 45"/>
          <p:cNvSpPr>
            <a:spLocks noGrp="1" noChangeArrowheads="1"/>
          </p:cNvSpPr>
          <p:nvPr>
            <p:ph type="sldNum" sz="quarter" idx="12"/>
          </p:nvPr>
        </p:nvSpPr>
        <p:spPr>
          <a:ln/>
        </p:spPr>
        <p:txBody>
          <a:bodyPr/>
          <a:lstStyle>
            <a:lvl1pPr>
              <a:defRPr/>
            </a:lvl1pPr>
          </a:lstStyle>
          <a:p>
            <a:pPr>
              <a:defRPr/>
            </a:pPr>
            <a:fld id="{11BDFB1F-0532-49BC-BCC7-754D5D5A87D2}" type="slidenum">
              <a:rPr lang="ru-RU"/>
              <a:pPr>
                <a:defRPr/>
              </a:pPr>
              <a:t>‹#›</a:t>
            </a:fld>
            <a:endParaRPr lang="ru-RU"/>
          </a:p>
        </p:txBody>
      </p:sp>
    </p:spTree>
  </p:cSld>
  <p:clrMapOvr>
    <a:masterClrMapping/>
  </p:clrMapOvr>
  <p:transition>
    <p:comb/>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1258888"/>
          </a:xfrm>
        </p:spPr>
        <p:txBody>
          <a:bodyPr/>
          <a:lstStyle/>
          <a:p>
            <a:r>
              <a:rPr lang="ru-RU" smtClean="0"/>
              <a:t>Образец заголовка</a:t>
            </a:r>
            <a:endParaRPr lang="ru-RU"/>
          </a:p>
        </p:txBody>
      </p:sp>
      <p:sp>
        <p:nvSpPr>
          <p:cNvPr id="3" name="Клип 2"/>
          <p:cNvSpPr>
            <a:spLocks noGrp="1"/>
          </p:cNvSpPr>
          <p:nvPr>
            <p:ph type="clipArt" sz="half" idx="1"/>
          </p:nvPr>
        </p:nvSpPr>
        <p:spPr>
          <a:xfrm>
            <a:off x="457200" y="1600200"/>
            <a:ext cx="4038600" cy="4530725"/>
          </a:xfrm>
        </p:spPr>
        <p:txBody>
          <a:bodyPr/>
          <a:lstStyle/>
          <a:p>
            <a:pPr lvl="0"/>
            <a:endParaRPr lang="ru-RU" noProof="0" smtClean="0"/>
          </a:p>
        </p:txBody>
      </p:sp>
      <p:sp>
        <p:nvSpPr>
          <p:cNvPr id="4" name="Текст 3"/>
          <p:cNvSpPr>
            <a:spLocks noGrp="1"/>
          </p:cNvSpPr>
          <p:nvPr>
            <p:ph type="body"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3"/>
          <p:cNvSpPr>
            <a:spLocks noGrp="1" noChangeArrowheads="1"/>
          </p:cNvSpPr>
          <p:nvPr>
            <p:ph type="dt" sz="half" idx="10"/>
          </p:nvPr>
        </p:nvSpPr>
        <p:spPr>
          <a:ln/>
        </p:spPr>
        <p:txBody>
          <a:bodyPr/>
          <a:lstStyle>
            <a:lvl1pPr>
              <a:defRPr/>
            </a:lvl1pPr>
          </a:lstStyle>
          <a:p>
            <a:pPr>
              <a:defRPr/>
            </a:pPr>
            <a:endParaRPr lang="ru-RU"/>
          </a:p>
        </p:txBody>
      </p:sp>
      <p:sp>
        <p:nvSpPr>
          <p:cNvPr id="6" name="Rectangle 44"/>
          <p:cNvSpPr>
            <a:spLocks noGrp="1" noChangeArrowheads="1"/>
          </p:cNvSpPr>
          <p:nvPr>
            <p:ph type="ftr" sz="quarter" idx="11"/>
          </p:nvPr>
        </p:nvSpPr>
        <p:spPr>
          <a:ln/>
        </p:spPr>
        <p:txBody>
          <a:bodyPr/>
          <a:lstStyle>
            <a:lvl1pPr>
              <a:defRPr/>
            </a:lvl1pPr>
          </a:lstStyle>
          <a:p>
            <a:pPr>
              <a:defRPr/>
            </a:pPr>
            <a:endParaRPr lang="ru-RU"/>
          </a:p>
        </p:txBody>
      </p:sp>
      <p:sp>
        <p:nvSpPr>
          <p:cNvPr id="7" name="Rectangle 45"/>
          <p:cNvSpPr>
            <a:spLocks noGrp="1" noChangeArrowheads="1"/>
          </p:cNvSpPr>
          <p:nvPr>
            <p:ph type="sldNum" sz="quarter" idx="12"/>
          </p:nvPr>
        </p:nvSpPr>
        <p:spPr>
          <a:ln/>
        </p:spPr>
        <p:txBody>
          <a:bodyPr/>
          <a:lstStyle>
            <a:lvl1pPr>
              <a:defRPr/>
            </a:lvl1pPr>
          </a:lstStyle>
          <a:p>
            <a:pPr>
              <a:defRPr/>
            </a:pPr>
            <a:fld id="{ECF28FC6-50C2-4FD7-81E3-DA8F52BA32C4}" type="slidenum">
              <a:rPr lang="ru-RU"/>
              <a:pPr>
                <a:defRPr/>
              </a:pPr>
              <a:t>‹#›</a:t>
            </a:fld>
            <a:endParaRPr lang="ru-RU"/>
          </a:p>
        </p:txBody>
      </p:sp>
    </p:spTree>
  </p:cSld>
  <p:clrMapOvr>
    <a:masterClrMapping/>
  </p:clrMapOvr>
  <p:transition>
    <p:comb/>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1258888"/>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57200" y="3941763"/>
            <a:ext cx="4038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3"/>
          <p:cNvSpPr>
            <a:spLocks noGrp="1" noChangeArrowheads="1"/>
          </p:cNvSpPr>
          <p:nvPr>
            <p:ph type="dt" sz="half" idx="10"/>
          </p:nvPr>
        </p:nvSpPr>
        <p:spPr>
          <a:ln/>
        </p:spPr>
        <p:txBody>
          <a:bodyPr/>
          <a:lstStyle>
            <a:lvl1pPr>
              <a:defRPr/>
            </a:lvl1pPr>
          </a:lstStyle>
          <a:p>
            <a:pPr>
              <a:defRPr/>
            </a:pPr>
            <a:endParaRPr lang="ru-RU"/>
          </a:p>
        </p:txBody>
      </p:sp>
      <p:sp>
        <p:nvSpPr>
          <p:cNvPr id="7" name="Rectangle 44"/>
          <p:cNvSpPr>
            <a:spLocks noGrp="1" noChangeArrowheads="1"/>
          </p:cNvSpPr>
          <p:nvPr>
            <p:ph type="ftr" sz="quarter" idx="11"/>
          </p:nvPr>
        </p:nvSpPr>
        <p:spPr>
          <a:ln/>
        </p:spPr>
        <p:txBody>
          <a:bodyPr/>
          <a:lstStyle>
            <a:lvl1pPr>
              <a:defRPr/>
            </a:lvl1pPr>
          </a:lstStyle>
          <a:p>
            <a:pPr>
              <a:defRPr/>
            </a:pPr>
            <a:endParaRPr lang="ru-RU"/>
          </a:p>
        </p:txBody>
      </p:sp>
      <p:sp>
        <p:nvSpPr>
          <p:cNvPr id="8" name="Rectangle 45"/>
          <p:cNvSpPr>
            <a:spLocks noGrp="1" noChangeArrowheads="1"/>
          </p:cNvSpPr>
          <p:nvPr>
            <p:ph type="sldNum" sz="quarter" idx="12"/>
          </p:nvPr>
        </p:nvSpPr>
        <p:spPr>
          <a:ln/>
        </p:spPr>
        <p:txBody>
          <a:bodyPr/>
          <a:lstStyle>
            <a:lvl1pPr>
              <a:defRPr/>
            </a:lvl1pPr>
          </a:lstStyle>
          <a:p>
            <a:pPr>
              <a:defRPr/>
            </a:pPr>
            <a:fld id="{91D980EB-1C72-45D1-A3FE-0693747EF6E9}" type="slidenum">
              <a:rPr lang="ru-RU"/>
              <a:pPr>
                <a:defRPr/>
              </a:pPr>
              <a:t>‹#›</a:t>
            </a:fld>
            <a:endParaRPr lang="ru-RU"/>
          </a:p>
        </p:txBody>
      </p:sp>
    </p:spTree>
  </p:cSld>
  <p:clrMapOvr>
    <a:masterClrMapping/>
  </p:clrMapOvr>
  <p:transition>
    <p:comb/>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1258888"/>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91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41763"/>
            <a:ext cx="4038600" cy="218916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3"/>
          <p:cNvSpPr>
            <a:spLocks noGrp="1" noChangeArrowheads="1"/>
          </p:cNvSpPr>
          <p:nvPr>
            <p:ph type="dt" sz="half" idx="10"/>
          </p:nvPr>
        </p:nvSpPr>
        <p:spPr>
          <a:ln/>
        </p:spPr>
        <p:txBody>
          <a:bodyPr/>
          <a:lstStyle>
            <a:lvl1pPr>
              <a:defRPr/>
            </a:lvl1pPr>
          </a:lstStyle>
          <a:p>
            <a:pPr>
              <a:defRPr/>
            </a:pPr>
            <a:endParaRPr lang="ru-RU"/>
          </a:p>
        </p:txBody>
      </p:sp>
      <p:sp>
        <p:nvSpPr>
          <p:cNvPr id="7" name="Rectangle 44"/>
          <p:cNvSpPr>
            <a:spLocks noGrp="1" noChangeArrowheads="1"/>
          </p:cNvSpPr>
          <p:nvPr>
            <p:ph type="ftr" sz="quarter" idx="11"/>
          </p:nvPr>
        </p:nvSpPr>
        <p:spPr>
          <a:ln/>
        </p:spPr>
        <p:txBody>
          <a:bodyPr/>
          <a:lstStyle>
            <a:lvl1pPr>
              <a:defRPr/>
            </a:lvl1pPr>
          </a:lstStyle>
          <a:p>
            <a:pPr>
              <a:defRPr/>
            </a:pPr>
            <a:endParaRPr lang="ru-RU"/>
          </a:p>
        </p:txBody>
      </p:sp>
      <p:sp>
        <p:nvSpPr>
          <p:cNvPr id="8" name="Rectangle 45"/>
          <p:cNvSpPr>
            <a:spLocks noGrp="1" noChangeArrowheads="1"/>
          </p:cNvSpPr>
          <p:nvPr>
            <p:ph type="sldNum" sz="quarter" idx="12"/>
          </p:nvPr>
        </p:nvSpPr>
        <p:spPr>
          <a:ln/>
        </p:spPr>
        <p:txBody>
          <a:bodyPr/>
          <a:lstStyle>
            <a:lvl1pPr>
              <a:defRPr/>
            </a:lvl1pPr>
          </a:lstStyle>
          <a:p>
            <a:pPr>
              <a:defRPr/>
            </a:pPr>
            <a:fld id="{98F590D0-C508-414F-9A4D-0F6539A0885C}" type="slidenum">
              <a:rPr lang="ru-RU"/>
              <a:pPr>
                <a:defRPr/>
              </a:pPr>
              <a:t>‹#›</a:t>
            </a:fld>
            <a:endParaRPr lang="ru-RU"/>
          </a:p>
        </p:txBody>
      </p:sp>
    </p:spTree>
  </p:cSld>
  <p:clrMapOvr>
    <a:masterClrMapping/>
  </p:clrMapOvr>
  <p:transition>
    <p:comb/>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chartAndTx" preserve="1">
  <p:cSld name="Заголовок, диаграмм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1258888"/>
          </a:xfrm>
        </p:spPr>
        <p:txBody>
          <a:bodyPr/>
          <a:lstStyle/>
          <a:p>
            <a:r>
              <a:rPr lang="ru-RU" smtClean="0"/>
              <a:t>Образец заголовка</a:t>
            </a:r>
            <a:endParaRPr lang="ru-RU"/>
          </a:p>
        </p:txBody>
      </p:sp>
      <p:sp>
        <p:nvSpPr>
          <p:cNvPr id="3" name="Диаграмма 2"/>
          <p:cNvSpPr>
            <a:spLocks noGrp="1"/>
          </p:cNvSpPr>
          <p:nvPr>
            <p:ph type="chart" sz="half" idx="1"/>
          </p:nvPr>
        </p:nvSpPr>
        <p:spPr>
          <a:xfrm>
            <a:off x="457200" y="1600200"/>
            <a:ext cx="4038600" cy="4530725"/>
          </a:xfrm>
        </p:spPr>
        <p:txBody>
          <a:bodyPr/>
          <a:lstStyle/>
          <a:p>
            <a:pPr lvl="0"/>
            <a:endParaRPr lang="ru-RU" noProof="0" smtClean="0"/>
          </a:p>
        </p:txBody>
      </p:sp>
      <p:sp>
        <p:nvSpPr>
          <p:cNvPr id="4" name="Текст 3"/>
          <p:cNvSpPr>
            <a:spLocks noGrp="1"/>
          </p:cNvSpPr>
          <p:nvPr>
            <p:ph type="body"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3"/>
          <p:cNvSpPr>
            <a:spLocks noGrp="1" noChangeArrowheads="1"/>
          </p:cNvSpPr>
          <p:nvPr>
            <p:ph type="dt" sz="half" idx="10"/>
          </p:nvPr>
        </p:nvSpPr>
        <p:spPr>
          <a:ln/>
        </p:spPr>
        <p:txBody>
          <a:bodyPr/>
          <a:lstStyle>
            <a:lvl1pPr>
              <a:defRPr/>
            </a:lvl1pPr>
          </a:lstStyle>
          <a:p>
            <a:pPr>
              <a:defRPr/>
            </a:pPr>
            <a:endParaRPr lang="ru-RU"/>
          </a:p>
        </p:txBody>
      </p:sp>
      <p:sp>
        <p:nvSpPr>
          <p:cNvPr id="6" name="Rectangle 44"/>
          <p:cNvSpPr>
            <a:spLocks noGrp="1" noChangeArrowheads="1"/>
          </p:cNvSpPr>
          <p:nvPr>
            <p:ph type="ftr" sz="quarter" idx="11"/>
          </p:nvPr>
        </p:nvSpPr>
        <p:spPr>
          <a:ln/>
        </p:spPr>
        <p:txBody>
          <a:bodyPr/>
          <a:lstStyle>
            <a:lvl1pPr>
              <a:defRPr/>
            </a:lvl1pPr>
          </a:lstStyle>
          <a:p>
            <a:pPr>
              <a:defRPr/>
            </a:pPr>
            <a:endParaRPr lang="ru-RU"/>
          </a:p>
        </p:txBody>
      </p:sp>
      <p:sp>
        <p:nvSpPr>
          <p:cNvPr id="7" name="Rectangle 45"/>
          <p:cNvSpPr>
            <a:spLocks noGrp="1" noChangeArrowheads="1"/>
          </p:cNvSpPr>
          <p:nvPr>
            <p:ph type="sldNum" sz="quarter" idx="12"/>
          </p:nvPr>
        </p:nvSpPr>
        <p:spPr>
          <a:ln/>
        </p:spPr>
        <p:txBody>
          <a:bodyPr/>
          <a:lstStyle>
            <a:lvl1pPr>
              <a:defRPr/>
            </a:lvl1pPr>
          </a:lstStyle>
          <a:p>
            <a:pPr>
              <a:defRPr/>
            </a:pPr>
            <a:fld id="{BA001474-7D3A-46BB-9991-1D1DF86A8B52}" type="slidenum">
              <a:rPr lang="ru-RU"/>
              <a:pPr>
                <a:defRPr/>
              </a:pPr>
              <a:t>‹#›</a:t>
            </a:fld>
            <a:endParaRPr lang="ru-RU"/>
          </a:p>
        </p:txBody>
      </p:sp>
    </p:spTree>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3"/>
          <p:cNvSpPr>
            <a:spLocks noGrp="1" noChangeArrowheads="1"/>
          </p:cNvSpPr>
          <p:nvPr>
            <p:ph type="dt" sz="half" idx="10"/>
          </p:nvPr>
        </p:nvSpPr>
        <p:spPr>
          <a:ln/>
        </p:spPr>
        <p:txBody>
          <a:bodyPr/>
          <a:lstStyle>
            <a:lvl1pPr>
              <a:defRPr/>
            </a:lvl1pPr>
          </a:lstStyle>
          <a:p>
            <a:pPr>
              <a:defRPr/>
            </a:pPr>
            <a:endParaRPr lang="ru-RU"/>
          </a:p>
        </p:txBody>
      </p:sp>
      <p:sp>
        <p:nvSpPr>
          <p:cNvPr id="5" name="Rectangle 44"/>
          <p:cNvSpPr>
            <a:spLocks noGrp="1" noChangeArrowheads="1"/>
          </p:cNvSpPr>
          <p:nvPr>
            <p:ph type="ftr" sz="quarter" idx="11"/>
          </p:nvPr>
        </p:nvSpPr>
        <p:spPr>
          <a:ln/>
        </p:spPr>
        <p:txBody>
          <a:bodyPr/>
          <a:lstStyle>
            <a:lvl1pPr>
              <a:defRPr/>
            </a:lvl1pPr>
          </a:lstStyle>
          <a:p>
            <a:pPr>
              <a:defRPr/>
            </a:pPr>
            <a:endParaRPr lang="ru-RU"/>
          </a:p>
        </p:txBody>
      </p:sp>
      <p:sp>
        <p:nvSpPr>
          <p:cNvPr id="6" name="Rectangle 45"/>
          <p:cNvSpPr>
            <a:spLocks noGrp="1" noChangeArrowheads="1"/>
          </p:cNvSpPr>
          <p:nvPr>
            <p:ph type="sldNum" sz="quarter" idx="12"/>
          </p:nvPr>
        </p:nvSpPr>
        <p:spPr>
          <a:ln/>
        </p:spPr>
        <p:txBody>
          <a:bodyPr/>
          <a:lstStyle>
            <a:lvl1pPr>
              <a:defRPr/>
            </a:lvl1pPr>
          </a:lstStyle>
          <a:p>
            <a:pPr>
              <a:defRPr/>
            </a:pPr>
            <a:fld id="{F1E734F7-1122-474B-BB1B-57820F12471F}" type="slidenum">
              <a:rPr lang="ru-RU"/>
              <a:pPr>
                <a:defRPr/>
              </a:pPr>
              <a:t>‹#›</a:t>
            </a:fld>
            <a:endParaRPr lang="ru-RU"/>
          </a:p>
        </p:txBody>
      </p:sp>
    </p:spTree>
  </p:cSld>
  <p:clrMapOvr>
    <a:masterClrMapping/>
  </p:clrMapOvr>
  <p:transition>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3"/>
          <p:cNvSpPr>
            <a:spLocks noGrp="1" noChangeArrowheads="1"/>
          </p:cNvSpPr>
          <p:nvPr>
            <p:ph type="dt" sz="half" idx="10"/>
          </p:nvPr>
        </p:nvSpPr>
        <p:spPr>
          <a:ln/>
        </p:spPr>
        <p:txBody>
          <a:bodyPr/>
          <a:lstStyle>
            <a:lvl1pPr>
              <a:defRPr/>
            </a:lvl1pPr>
          </a:lstStyle>
          <a:p>
            <a:pPr>
              <a:defRPr/>
            </a:pPr>
            <a:endParaRPr lang="ru-RU"/>
          </a:p>
        </p:txBody>
      </p:sp>
      <p:sp>
        <p:nvSpPr>
          <p:cNvPr id="5" name="Rectangle 44"/>
          <p:cNvSpPr>
            <a:spLocks noGrp="1" noChangeArrowheads="1"/>
          </p:cNvSpPr>
          <p:nvPr>
            <p:ph type="ftr" sz="quarter" idx="11"/>
          </p:nvPr>
        </p:nvSpPr>
        <p:spPr>
          <a:ln/>
        </p:spPr>
        <p:txBody>
          <a:bodyPr/>
          <a:lstStyle>
            <a:lvl1pPr>
              <a:defRPr/>
            </a:lvl1pPr>
          </a:lstStyle>
          <a:p>
            <a:pPr>
              <a:defRPr/>
            </a:pPr>
            <a:endParaRPr lang="ru-RU"/>
          </a:p>
        </p:txBody>
      </p:sp>
      <p:sp>
        <p:nvSpPr>
          <p:cNvPr id="6" name="Rectangle 45"/>
          <p:cNvSpPr>
            <a:spLocks noGrp="1" noChangeArrowheads="1"/>
          </p:cNvSpPr>
          <p:nvPr>
            <p:ph type="sldNum" sz="quarter" idx="12"/>
          </p:nvPr>
        </p:nvSpPr>
        <p:spPr>
          <a:ln/>
        </p:spPr>
        <p:txBody>
          <a:bodyPr/>
          <a:lstStyle>
            <a:lvl1pPr>
              <a:defRPr/>
            </a:lvl1pPr>
          </a:lstStyle>
          <a:p>
            <a:pPr>
              <a:defRPr/>
            </a:pPr>
            <a:fld id="{3913C20A-2CBB-495B-ABFD-BF4E0F3F72E9}" type="slidenum">
              <a:rPr lang="ru-RU"/>
              <a:pPr>
                <a:defRPr/>
              </a:pPr>
              <a:t>‹#›</a:t>
            </a:fld>
            <a:endParaRPr lang="ru-RU"/>
          </a:p>
        </p:txBody>
      </p:sp>
    </p:spTree>
  </p:cSld>
  <p:clrMapOvr>
    <a:masterClrMapping/>
  </p:clrMapOvr>
  <p:transition>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3"/>
          <p:cNvSpPr>
            <a:spLocks noGrp="1" noChangeArrowheads="1"/>
          </p:cNvSpPr>
          <p:nvPr>
            <p:ph type="dt" sz="half" idx="10"/>
          </p:nvPr>
        </p:nvSpPr>
        <p:spPr>
          <a:ln/>
        </p:spPr>
        <p:txBody>
          <a:bodyPr/>
          <a:lstStyle>
            <a:lvl1pPr>
              <a:defRPr/>
            </a:lvl1pPr>
          </a:lstStyle>
          <a:p>
            <a:pPr>
              <a:defRPr/>
            </a:pPr>
            <a:endParaRPr lang="ru-RU"/>
          </a:p>
        </p:txBody>
      </p:sp>
      <p:sp>
        <p:nvSpPr>
          <p:cNvPr id="6" name="Rectangle 44"/>
          <p:cNvSpPr>
            <a:spLocks noGrp="1" noChangeArrowheads="1"/>
          </p:cNvSpPr>
          <p:nvPr>
            <p:ph type="ftr" sz="quarter" idx="11"/>
          </p:nvPr>
        </p:nvSpPr>
        <p:spPr>
          <a:ln/>
        </p:spPr>
        <p:txBody>
          <a:bodyPr/>
          <a:lstStyle>
            <a:lvl1pPr>
              <a:defRPr/>
            </a:lvl1pPr>
          </a:lstStyle>
          <a:p>
            <a:pPr>
              <a:defRPr/>
            </a:pPr>
            <a:endParaRPr lang="ru-RU"/>
          </a:p>
        </p:txBody>
      </p:sp>
      <p:sp>
        <p:nvSpPr>
          <p:cNvPr id="7" name="Rectangle 45"/>
          <p:cNvSpPr>
            <a:spLocks noGrp="1" noChangeArrowheads="1"/>
          </p:cNvSpPr>
          <p:nvPr>
            <p:ph type="sldNum" sz="quarter" idx="12"/>
          </p:nvPr>
        </p:nvSpPr>
        <p:spPr>
          <a:ln/>
        </p:spPr>
        <p:txBody>
          <a:bodyPr/>
          <a:lstStyle>
            <a:lvl1pPr>
              <a:defRPr/>
            </a:lvl1pPr>
          </a:lstStyle>
          <a:p>
            <a:pPr>
              <a:defRPr/>
            </a:pPr>
            <a:fld id="{30E9C2B6-CE59-4B5D-AE68-1497163624D3}" type="slidenum">
              <a:rPr lang="ru-RU"/>
              <a:pPr>
                <a:defRPr/>
              </a:pPr>
              <a:t>‹#›</a:t>
            </a:fld>
            <a:endParaRPr lang="ru-RU"/>
          </a:p>
        </p:txBody>
      </p:sp>
    </p:spTree>
  </p:cSld>
  <p:clrMapOvr>
    <a:masterClrMapping/>
  </p:clrMapOvr>
  <p:transition>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3"/>
          <p:cNvSpPr>
            <a:spLocks noGrp="1" noChangeArrowheads="1"/>
          </p:cNvSpPr>
          <p:nvPr>
            <p:ph type="dt" sz="half" idx="10"/>
          </p:nvPr>
        </p:nvSpPr>
        <p:spPr>
          <a:ln/>
        </p:spPr>
        <p:txBody>
          <a:bodyPr/>
          <a:lstStyle>
            <a:lvl1pPr>
              <a:defRPr/>
            </a:lvl1pPr>
          </a:lstStyle>
          <a:p>
            <a:pPr>
              <a:defRPr/>
            </a:pPr>
            <a:endParaRPr lang="ru-RU"/>
          </a:p>
        </p:txBody>
      </p:sp>
      <p:sp>
        <p:nvSpPr>
          <p:cNvPr id="8" name="Rectangle 44"/>
          <p:cNvSpPr>
            <a:spLocks noGrp="1" noChangeArrowheads="1"/>
          </p:cNvSpPr>
          <p:nvPr>
            <p:ph type="ftr" sz="quarter" idx="11"/>
          </p:nvPr>
        </p:nvSpPr>
        <p:spPr>
          <a:ln/>
        </p:spPr>
        <p:txBody>
          <a:bodyPr/>
          <a:lstStyle>
            <a:lvl1pPr>
              <a:defRPr/>
            </a:lvl1pPr>
          </a:lstStyle>
          <a:p>
            <a:pPr>
              <a:defRPr/>
            </a:pPr>
            <a:endParaRPr lang="ru-RU"/>
          </a:p>
        </p:txBody>
      </p:sp>
      <p:sp>
        <p:nvSpPr>
          <p:cNvPr id="9" name="Rectangle 45"/>
          <p:cNvSpPr>
            <a:spLocks noGrp="1" noChangeArrowheads="1"/>
          </p:cNvSpPr>
          <p:nvPr>
            <p:ph type="sldNum" sz="quarter" idx="12"/>
          </p:nvPr>
        </p:nvSpPr>
        <p:spPr>
          <a:ln/>
        </p:spPr>
        <p:txBody>
          <a:bodyPr/>
          <a:lstStyle>
            <a:lvl1pPr>
              <a:defRPr/>
            </a:lvl1pPr>
          </a:lstStyle>
          <a:p>
            <a:pPr>
              <a:defRPr/>
            </a:pPr>
            <a:fld id="{A4B52498-A8BF-4C36-9EB0-8ABBFD6BB0E1}" type="slidenum">
              <a:rPr lang="ru-RU"/>
              <a:pPr>
                <a:defRPr/>
              </a:pPr>
              <a:t>‹#›</a:t>
            </a:fld>
            <a:endParaRPr lang="ru-RU"/>
          </a:p>
        </p:txBody>
      </p:sp>
    </p:spTree>
  </p:cSld>
  <p:clrMapOvr>
    <a:masterClrMapping/>
  </p:clrMapOvr>
  <p:transition>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3"/>
          <p:cNvSpPr>
            <a:spLocks noGrp="1" noChangeArrowheads="1"/>
          </p:cNvSpPr>
          <p:nvPr>
            <p:ph type="dt" sz="half" idx="10"/>
          </p:nvPr>
        </p:nvSpPr>
        <p:spPr>
          <a:ln/>
        </p:spPr>
        <p:txBody>
          <a:bodyPr/>
          <a:lstStyle>
            <a:lvl1pPr>
              <a:defRPr/>
            </a:lvl1pPr>
          </a:lstStyle>
          <a:p>
            <a:pPr>
              <a:defRPr/>
            </a:pPr>
            <a:endParaRPr lang="ru-RU"/>
          </a:p>
        </p:txBody>
      </p:sp>
      <p:sp>
        <p:nvSpPr>
          <p:cNvPr id="4" name="Rectangle 44"/>
          <p:cNvSpPr>
            <a:spLocks noGrp="1" noChangeArrowheads="1"/>
          </p:cNvSpPr>
          <p:nvPr>
            <p:ph type="ftr" sz="quarter" idx="11"/>
          </p:nvPr>
        </p:nvSpPr>
        <p:spPr>
          <a:ln/>
        </p:spPr>
        <p:txBody>
          <a:bodyPr/>
          <a:lstStyle>
            <a:lvl1pPr>
              <a:defRPr/>
            </a:lvl1pPr>
          </a:lstStyle>
          <a:p>
            <a:pPr>
              <a:defRPr/>
            </a:pPr>
            <a:endParaRPr lang="ru-RU"/>
          </a:p>
        </p:txBody>
      </p:sp>
      <p:sp>
        <p:nvSpPr>
          <p:cNvPr id="5" name="Rectangle 45"/>
          <p:cNvSpPr>
            <a:spLocks noGrp="1" noChangeArrowheads="1"/>
          </p:cNvSpPr>
          <p:nvPr>
            <p:ph type="sldNum" sz="quarter" idx="12"/>
          </p:nvPr>
        </p:nvSpPr>
        <p:spPr>
          <a:ln/>
        </p:spPr>
        <p:txBody>
          <a:bodyPr/>
          <a:lstStyle>
            <a:lvl1pPr>
              <a:defRPr/>
            </a:lvl1pPr>
          </a:lstStyle>
          <a:p>
            <a:pPr>
              <a:defRPr/>
            </a:pPr>
            <a:fld id="{6E1783ED-14F4-47C4-8519-4890DC9B592F}" type="slidenum">
              <a:rPr lang="ru-RU"/>
              <a:pPr>
                <a:defRPr/>
              </a:pPr>
              <a:t>‹#›</a:t>
            </a:fld>
            <a:endParaRPr lang="ru-RU"/>
          </a:p>
        </p:txBody>
      </p:sp>
    </p:spTree>
  </p:cSld>
  <p:clrMapOvr>
    <a:masterClrMapping/>
  </p:clrMapOvr>
  <p:transition>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3"/>
          <p:cNvSpPr>
            <a:spLocks noGrp="1" noChangeArrowheads="1"/>
          </p:cNvSpPr>
          <p:nvPr>
            <p:ph type="dt" sz="half" idx="10"/>
          </p:nvPr>
        </p:nvSpPr>
        <p:spPr>
          <a:ln/>
        </p:spPr>
        <p:txBody>
          <a:bodyPr/>
          <a:lstStyle>
            <a:lvl1pPr>
              <a:defRPr/>
            </a:lvl1pPr>
          </a:lstStyle>
          <a:p>
            <a:pPr>
              <a:defRPr/>
            </a:pPr>
            <a:endParaRPr lang="ru-RU"/>
          </a:p>
        </p:txBody>
      </p:sp>
      <p:sp>
        <p:nvSpPr>
          <p:cNvPr id="3" name="Rectangle 44"/>
          <p:cNvSpPr>
            <a:spLocks noGrp="1" noChangeArrowheads="1"/>
          </p:cNvSpPr>
          <p:nvPr>
            <p:ph type="ftr" sz="quarter" idx="11"/>
          </p:nvPr>
        </p:nvSpPr>
        <p:spPr>
          <a:ln/>
        </p:spPr>
        <p:txBody>
          <a:bodyPr/>
          <a:lstStyle>
            <a:lvl1pPr>
              <a:defRPr/>
            </a:lvl1pPr>
          </a:lstStyle>
          <a:p>
            <a:pPr>
              <a:defRPr/>
            </a:pPr>
            <a:endParaRPr lang="ru-RU"/>
          </a:p>
        </p:txBody>
      </p:sp>
      <p:sp>
        <p:nvSpPr>
          <p:cNvPr id="4" name="Rectangle 45"/>
          <p:cNvSpPr>
            <a:spLocks noGrp="1" noChangeArrowheads="1"/>
          </p:cNvSpPr>
          <p:nvPr>
            <p:ph type="sldNum" sz="quarter" idx="12"/>
          </p:nvPr>
        </p:nvSpPr>
        <p:spPr>
          <a:ln/>
        </p:spPr>
        <p:txBody>
          <a:bodyPr/>
          <a:lstStyle>
            <a:lvl1pPr>
              <a:defRPr/>
            </a:lvl1pPr>
          </a:lstStyle>
          <a:p>
            <a:pPr>
              <a:defRPr/>
            </a:pPr>
            <a:fld id="{A99489C4-4A4A-4EAD-995D-C0C9DF8D51BE}" type="slidenum">
              <a:rPr lang="ru-RU"/>
              <a:pPr>
                <a:defRPr/>
              </a:pPr>
              <a:t>‹#›</a:t>
            </a:fld>
            <a:endParaRPr lang="ru-RU"/>
          </a:p>
        </p:txBody>
      </p:sp>
    </p:spTree>
  </p:cSld>
  <p:clrMapOvr>
    <a:masterClrMapping/>
  </p:clrMapOvr>
  <p:transition>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3"/>
          <p:cNvSpPr>
            <a:spLocks noGrp="1" noChangeArrowheads="1"/>
          </p:cNvSpPr>
          <p:nvPr>
            <p:ph type="dt" sz="half" idx="10"/>
          </p:nvPr>
        </p:nvSpPr>
        <p:spPr>
          <a:ln/>
        </p:spPr>
        <p:txBody>
          <a:bodyPr/>
          <a:lstStyle>
            <a:lvl1pPr>
              <a:defRPr/>
            </a:lvl1pPr>
          </a:lstStyle>
          <a:p>
            <a:pPr>
              <a:defRPr/>
            </a:pPr>
            <a:endParaRPr lang="ru-RU"/>
          </a:p>
        </p:txBody>
      </p:sp>
      <p:sp>
        <p:nvSpPr>
          <p:cNvPr id="6" name="Rectangle 44"/>
          <p:cNvSpPr>
            <a:spLocks noGrp="1" noChangeArrowheads="1"/>
          </p:cNvSpPr>
          <p:nvPr>
            <p:ph type="ftr" sz="quarter" idx="11"/>
          </p:nvPr>
        </p:nvSpPr>
        <p:spPr>
          <a:ln/>
        </p:spPr>
        <p:txBody>
          <a:bodyPr/>
          <a:lstStyle>
            <a:lvl1pPr>
              <a:defRPr/>
            </a:lvl1pPr>
          </a:lstStyle>
          <a:p>
            <a:pPr>
              <a:defRPr/>
            </a:pPr>
            <a:endParaRPr lang="ru-RU"/>
          </a:p>
        </p:txBody>
      </p:sp>
      <p:sp>
        <p:nvSpPr>
          <p:cNvPr id="7" name="Rectangle 45"/>
          <p:cNvSpPr>
            <a:spLocks noGrp="1" noChangeArrowheads="1"/>
          </p:cNvSpPr>
          <p:nvPr>
            <p:ph type="sldNum" sz="quarter" idx="12"/>
          </p:nvPr>
        </p:nvSpPr>
        <p:spPr>
          <a:ln/>
        </p:spPr>
        <p:txBody>
          <a:bodyPr/>
          <a:lstStyle>
            <a:lvl1pPr>
              <a:defRPr/>
            </a:lvl1pPr>
          </a:lstStyle>
          <a:p>
            <a:pPr>
              <a:defRPr/>
            </a:pPr>
            <a:fld id="{D1CDBE27-5E11-4E32-974F-17ADEEF159CB}" type="slidenum">
              <a:rPr lang="ru-RU"/>
              <a:pPr>
                <a:defRPr/>
              </a:pPr>
              <a:t>‹#›</a:t>
            </a:fld>
            <a:endParaRPr lang="ru-RU"/>
          </a:p>
        </p:txBody>
      </p:sp>
    </p:spTree>
  </p:cSld>
  <p:clrMapOvr>
    <a:masterClrMapping/>
  </p:clrMapOvr>
  <p:transition>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3"/>
          <p:cNvSpPr>
            <a:spLocks noGrp="1" noChangeArrowheads="1"/>
          </p:cNvSpPr>
          <p:nvPr>
            <p:ph type="dt" sz="half" idx="10"/>
          </p:nvPr>
        </p:nvSpPr>
        <p:spPr>
          <a:ln/>
        </p:spPr>
        <p:txBody>
          <a:bodyPr/>
          <a:lstStyle>
            <a:lvl1pPr>
              <a:defRPr/>
            </a:lvl1pPr>
          </a:lstStyle>
          <a:p>
            <a:pPr>
              <a:defRPr/>
            </a:pPr>
            <a:endParaRPr lang="ru-RU"/>
          </a:p>
        </p:txBody>
      </p:sp>
      <p:sp>
        <p:nvSpPr>
          <p:cNvPr id="6" name="Rectangle 44"/>
          <p:cNvSpPr>
            <a:spLocks noGrp="1" noChangeArrowheads="1"/>
          </p:cNvSpPr>
          <p:nvPr>
            <p:ph type="ftr" sz="quarter" idx="11"/>
          </p:nvPr>
        </p:nvSpPr>
        <p:spPr>
          <a:ln/>
        </p:spPr>
        <p:txBody>
          <a:bodyPr/>
          <a:lstStyle>
            <a:lvl1pPr>
              <a:defRPr/>
            </a:lvl1pPr>
          </a:lstStyle>
          <a:p>
            <a:pPr>
              <a:defRPr/>
            </a:pPr>
            <a:endParaRPr lang="ru-RU"/>
          </a:p>
        </p:txBody>
      </p:sp>
      <p:sp>
        <p:nvSpPr>
          <p:cNvPr id="7" name="Rectangle 45"/>
          <p:cNvSpPr>
            <a:spLocks noGrp="1" noChangeArrowheads="1"/>
          </p:cNvSpPr>
          <p:nvPr>
            <p:ph type="sldNum" sz="quarter" idx="12"/>
          </p:nvPr>
        </p:nvSpPr>
        <p:spPr>
          <a:ln/>
        </p:spPr>
        <p:txBody>
          <a:bodyPr/>
          <a:lstStyle>
            <a:lvl1pPr>
              <a:defRPr/>
            </a:lvl1pPr>
          </a:lstStyle>
          <a:p>
            <a:pPr>
              <a:defRPr/>
            </a:pPr>
            <a:fld id="{D4BDB487-E3C0-45CB-B84A-C66C999D0603}" type="slidenum">
              <a:rPr lang="ru-RU"/>
              <a:pPr>
                <a:defRPr/>
              </a:pPr>
              <a:t>‹#›</a:t>
            </a:fld>
            <a:endParaRPr lang="ru-RU"/>
          </a:p>
        </p:txBody>
      </p:sp>
    </p:spTree>
  </p:cSld>
  <p:clrMapOvr>
    <a:masterClrMapping/>
  </p:clrMapOvr>
  <p:transition>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189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0825" cy="6851650"/>
            <a:chOff x="0" y="0"/>
            <a:chExt cx="5758" cy="4316"/>
          </a:xfrm>
        </p:grpSpPr>
        <p:sp>
          <p:nvSpPr>
            <p:cNvPr id="173059" name="Freeform 3"/>
            <p:cNvSpPr>
              <a:spLocks/>
            </p:cNvSpPr>
            <p:nvPr/>
          </p:nvSpPr>
          <p:spPr bwMode="hidden">
            <a:xfrm>
              <a:off x="1812" y="2811"/>
              <a:ext cx="3946" cy="1505"/>
            </a:xfrm>
            <a:custGeom>
              <a:avLst/>
              <a:gdLst/>
              <a:ahLst/>
              <a:cxnLst>
                <a:cxn ang="0">
                  <a:pos x="149" y="1505"/>
                </a:cxn>
                <a:cxn ang="0">
                  <a:pos x="687" y="1331"/>
                </a:cxn>
                <a:cxn ang="0">
                  <a:pos x="1213" y="1157"/>
                </a:cxn>
                <a:cxn ang="0">
                  <a:pos x="1728" y="977"/>
                </a:cxn>
                <a:cxn ang="0">
                  <a:pos x="2218" y="792"/>
                </a:cxn>
                <a:cxn ang="0">
                  <a:pos x="2457" y="696"/>
                </a:cxn>
                <a:cxn ang="0">
                  <a:pos x="2690" y="606"/>
                </a:cxn>
                <a:cxn ang="0">
                  <a:pos x="2918" y="510"/>
                </a:cxn>
                <a:cxn ang="0">
                  <a:pos x="3139" y="420"/>
                </a:cxn>
                <a:cxn ang="0">
                  <a:pos x="3348" y="324"/>
                </a:cxn>
                <a:cxn ang="0">
                  <a:pos x="3551" y="234"/>
                </a:cxn>
                <a:cxn ang="0">
                  <a:pos x="3749" y="138"/>
                </a:cxn>
                <a:cxn ang="0">
                  <a:pos x="3934" y="48"/>
                </a:cxn>
                <a:cxn ang="0">
                  <a:pos x="3934" y="0"/>
                </a:cxn>
                <a:cxn ang="0">
                  <a:pos x="3743" y="96"/>
                </a:cxn>
                <a:cxn ang="0">
                  <a:pos x="3539" y="192"/>
                </a:cxn>
                <a:cxn ang="0">
                  <a:pos x="3330" y="288"/>
                </a:cxn>
                <a:cxn ang="0">
                  <a:pos x="3115" y="384"/>
                </a:cxn>
                <a:cxn ang="0">
                  <a:pos x="2888" y="480"/>
                </a:cxn>
                <a:cxn ang="0">
                  <a:pos x="2654" y="576"/>
                </a:cxn>
                <a:cxn ang="0">
                  <a:pos x="2409" y="672"/>
                </a:cxn>
                <a:cxn ang="0">
                  <a:pos x="2164" y="768"/>
                </a:cxn>
                <a:cxn ang="0">
                  <a:pos x="1907" y="864"/>
                </a:cxn>
                <a:cxn ang="0">
                  <a:pos x="1650" y="960"/>
                </a:cxn>
                <a:cxn ang="0">
                  <a:pos x="1112" y="1145"/>
                </a:cxn>
                <a:cxn ang="0">
                  <a:pos x="562" y="1331"/>
                </a:cxn>
                <a:cxn ang="0">
                  <a:pos x="0" y="1505"/>
                </a:cxn>
                <a:cxn ang="0">
                  <a:pos x="149" y="1505"/>
                </a:cxn>
                <a:cxn ang="0">
                  <a:pos x="149" y="1505"/>
                </a:cxn>
              </a:cxnLst>
              <a:rect l="0" t="0" r="r" b="b"/>
              <a:pathLst>
                <a:path w="3934" h="1505">
                  <a:moveTo>
                    <a:pt x="149" y="1505"/>
                  </a:moveTo>
                  <a:lnTo>
                    <a:pt x="687" y="1331"/>
                  </a:lnTo>
                  <a:lnTo>
                    <a:pt x="1213" y="1157"/>
                  </a:lnTo>
                  <a:lnTo>
                    <a:pt x="1728" y="977"/>
                  </a:lnTo>
                  <a:lnTo>
                    <a:pt x="2218" y="792"/>
                  </a:lnTo>
                  <a:lnTo>
                    <a:pt x="2457" y="696"/>
                  </a:lnTo>
                  <a:lnTo>
                    <a:pt x="2690" y="606"/>
                  </a:lnTo>
                  <a:lnTo>
                    <a:pt x="2918" y="510"/>
                  </a:lnTo>
                  <a:lnTo>
                    <a:pt x="3139" y="420"/>
                  </a:lnTo>
                  <a:lnTo>
                    <a:pt x="3348" y="324"/>
                  </a:lnTo>
                  <a:lnTo>
                    <a:pt x="3551" y="234"/>
                  </a:lnTo>
                  <a:lnTo>
                    <a:pt x="3749" y="138"/>
                  </a:lnTo>
                  <a:lnTo>
                    <a:pt x="3934" y="48"/>
                  </a:lnTo>
                  <a:lnTo>
                    <a:pt x="3934" y="0"/>
                  </a:lnTo>
                  <a:lnTo>
                    <a:pt x="3743" y="96"/>
                  </a:lnTo>
                  <a:lnTo>
                    <a:pt x="3539" y="192"/>
                  </a:lnTo>
                  <a:lnTo>
                    <a:pt x="3330" y="288"/>
                  </a:lnTo>
                  <a:lnTo>
                    <a:pt x="3115" y="384"/>
                  </a:lnTo>
                  <a:lnTo>
                    <a:pt x="2888" y="480"/>
                  </a:lnTo>
                  <a:lnTo>
                    <a:pt x="2654" y="576"/>
                  </a:lnTo>
                  <a:lnTo>
                    <a:pt x="2409" y="672"/>
                  </a:lnTo>
                  <a:lnTo>
                    <a:pt x="2164" y="768"/>
                  </a:lnTo>
                  <a:lnTo>
                    <a:pt x="1907" y="864"/>
                  </a:lnTo>
                  <a:lnTo>
                    <a:pt x="1650" y="960"/>
                  </a:lnTo>
                  <a:lnTo>
                    <a:pt x="1112" y="1145"/>
                  </a:lnTo>
                  <a:lnTo>
                    <a:pt x="562" y="1331"/>
                  </a:lnTo>
                  <a:lnTo>
                    <a:pt x="0" y="1505"/>
                  </a:lnTo>
                  <a:lnTo>
                    <a:pt x="149" y="1505"/>
                  </a:lnTo>
                  <a:lnTo>
                    <a:pt x="149" y="150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60" name="Freeform 4"/>
            <p:cNvSpPr>
              <a:spLocks/>
            </p:cNvSpPr>
            <p:nvPr/>
          </p:nvSpPr>
          <p:spPr bwMode="hidden">
            <a:xfrm>
              <a:off x="4025" y="3627"/>
              <a:ext cx="1733" cy="689"/>
            </a:xfrm>
            <a:custGeom>
              <a:avLst/>
              <a:gdLst/>
              <a:ahLst/>
              <a:cxnLst>
                <a:cxn ang="0">
                  <a:pos x="132" y="689"/>
                </a:cxn>
                <a:cxn ang="0">
                  <a:pos x="550" y="527"/>
                </a:cxn>
                <a:cxn ang="0">
                  <a:pos x="963" y="365"/>
                </a:cxn>
                <a:cxn ang="0">
                  <a:pos x="1160" y="287"/>
                </a:cxn>
                <a:cxn ang="0">
                  <a:pos x="1357" y="203"/>
                </a:cxn>
                <a:cxn ang="0">
                  <a:pos x="1549" y="126"/>
                </a:cxn>
                <a:cxn ang="0">
                  <a:pos x="1728" y="48"/>
                </a:cxn>
                <a:cxn ang="0">
                  <a:pos x="1728" y="0"/>
                </a:cxn>
                <a:cxn ang="0">
                  <a:pos x="1531" y="84"/>
                </a:cxn>
                <a:cxn ang="0">
                  <a:pos x="1327" y="167"/>
                </a:cxn>
                <a:cxn ang="0">
                  <a:pos x="1118" y="257"/>
                </a:cxn>
                <a:cxn ang="0">
                  <a:pos x="903" y="341"/>
                </a:cxn>
                <a:cxn ang="0">
                  <a:pos x="454" y="515"/>
                </a:cxn>
                <a:cxn ang="0">
                  <a:pos x="0" y="689"/>
                </a:cxn>
                <a:cxn ang="0">
                  <a:pos x="132" y="689"/>
                </a:cxn>
                <a:cxn ang="0">
                  <a:pos x="132" y="689"/>
                </a:cxn>
              </a:cxnLst>
              <a:rect l="0" t="0" r="r" b="b"/>
              <a:pathLst>
                <a:path w="1728" h="689">
                  <a:moveTo>
                    <a:pt x="132" y="689"/>
                  </a:moveTo>
                  <a:lnTo>
                    <a:pt x="550" y="527"/>
                  </a:lnTo>
                  <a:lnTo>
                    <a:pt x="963" y="365"/>
                  </a:lnTo>
                  <a:lnTo>
                    <a:pt x="1160" y="287"/>
                  </a:lnTo>
                  <a:lnTo>
                    <a:pt x="1357" y="203"/>
                  </a:lnTo>
                  <a:lnTo>
                    <a:pt x="1549" y="126"/>
                  </a:lnTo>
                  <a:lnTo>
                    <a:pt x="1728" y="48"/>
                  </a:lnTo>
                  <a:lnTo>
                    <a:pt x="1728" y="0"/>
                  </a:lnTo>
                  <a:lnTo>
                    <a:pt x="1531" y="84"/>
                  </a:lnTo>
                  <a:lnTo>
                    <a:pt x="1327" y="167"/>
                  </a:lnTo>
                  <a:lnTo>
                    <a:pt x="1118" y="257"/>
                  </a:lnTo>
                  <a:lnTo>
                    <a:pt x="903" y="341"/>
                  </a:lnTo>
                  <a:lnTo>
                    <a:pt x="454" y="515"/>
                  </a:lnTo>
                  <a:lnTo>
                    <a:pt x="0" y="689"/>
                  </a:lnTo>
                  <a:lnTo>
                    <a:pt x="132" y="689"/>
                  </a:lnTo>
                  <a:lnTo>
                    <a:pt x="132" y="68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61" name="Freeform 5"/>
            <p:cNvSpPr>
              <a:spLocks/>
            </p:cNvSpPr>
            <p:nvPr/>
          </p:nvSpPr>
          <p:spPr bwMode="hidden">
            <a:xfrm>
              <a:off x="0" y="0"/>
              <a:ext cx="5578" cy="3447"/>
            </a:xfrm>
            <a:custGeom>
              <a:avLst/>
              <a:gdLst/>
              <a:ahLst/>
              <a:cxnLst>
                <a:cxn ang="0">
                  <a:pos x="5561" y="929"/>
                </a:cxn>
                <a:cxn ang="0">
                  <a:pos x="5537" y="773"/>
                </a:cxn>
                <a:cxn ang="0">
                  <a:pos x="5453" y="629"/>
                </a:cxn>
                <a:cxn ang="0">
                  <a:pos x="5327" y="492"/>
                </a:cxn>
                <a:cxn ang="0">
                  <a:pos x="5148" y="366"/>
                </a:cxn>
                <a:cxn ang="0">
                  <a:pos x="4921" y="252"/>
                </a:cxn>
                <a:cxn ang="0">
                  <a:pos x="4652" y="144"/>
                </a:cxn>
                <a:cxn ang="0">
                  <a:pos x="4341" y="48"/>
                </a:cxn>
                <a:cxn ang="0">
                  <a:pos x="4000" y="0"/>
                </a:cxn>
                <a:cxn ang="0">
                  <a:pos x="4359" y="90"/>
                </a:cxn>
                <a:cxn ang="0">
                  <a:pos x="4670" y="192"/>
                </a:cxn>
                <a:cxn ang="0">
                  <a:pos x="4933" y="306"/>
                </a:cxn>
                <a:cxn ang="0">
                  <a:pos x="5148" y="426"/>
                </a:cxn>
                <a:cxn ang="0">
                  <a:pos x="5315" y="557"/>
                </a:cxn>
                <a:cxn ang="0">
                  <a:pos x="5429" y="701"/>
                </a:cxn>
                <a:cxn ang="0">
                  <a:pos x="5489" y="851"/>
                </a:cxn>
                <a:cxn ang="0">
                  <a:pos x="5489" y="1013"/>
                </a:cxn>
                <a:cxn ang="0">
                  <a:pos x="5441" y="1163"/>
                </a:cxn>
                <a:cxn ang="0">
                  <a:pos x="5345" y="1319"/>
                </a:cxn>
                <a:cxn ang="0">
                  <a:pos x="5202" y="1475"/>
                </a:cxn>
                <a:cxn ang="0">
                  <a:pos x="5017" y="1630"/>
                </a:cxn>
                <a:cxn ang="0">
                  <a:pos x="4789" y="1786"/>
                </a:cxn>
                <a:cxn ang="0">
                  <a:pos x="4526" y="1948"/>
                </a:cxn>
                <a:cxn ang="0">
                  <a:pos x="4215" y="2104"/>
                </a:cxn>
                <a:cxn ang="0">
                  <a:pos x="3875" y="2260"/>
                </a:cxn>
                <a:cxn ang="0">
                  <a:pos x="3498" y="2416"/>
                </a:cxn>
                <a:cxn ang="0">
                  <a:pos x="3085" y="2566"/>
                </a:cxn>
                <a:cxn ang="0">
                  <a:pos x="2643" y="2715"/>
                </a:cxn>
                <a:cxn ang="0">
                  <a:pos x="2164" y="2865"/>
                </a:cxn>
                <a:cxn ang="0">
                  <a:pos x="1662" y="3009"/>
                </a:cxn>
                <a:cxn ang="0">
                  <a:pos x="1136" y="3147"/>
                </a:cxn>
                <a:cxn ang="0">
                  <a:pos x="580" y="3279"/>
                </a:cxn>
                <a:cxn ang="0">
                  <a:pos x="0" y="3447"/>
                </a:cxn>
                <a:cxn ang="0">
                  <a:pos x="867" y="3249"/>
                </a:cxn>
                <a:cxn ang="0">
                  <a:pos x="1417" y="3105"/>
                </a:cxn>
                <a:cxn ang="0">
                  <a:pos x="1937" y="2961"/>
                </a:cxn>
                <a:cxn ang="0">
                  <a:pos x="2434" y="2817"/>
                </a:cxn>
                <a:cxn ang="0">
                  <a:pos x="2900" y="2668"/>
                </a:cxn>
                <a:cxn ang="0">
                  <a:pos x="3330" y="2512"/>
                </a:cxn>
                <a:cxn ang="0">
                  <a:pos x="3731" y="2356"/>
                </a:cxn>
                <a:cxn ang="0">
                  <a:pos x="4096" y="2200"/>
                </a:cxn>
                <a:cxn ang="0">
                  <a:pos x="4425" y="2038"/>
                </a:cxn>
                <a:cxn ang="0">
                  <a:pos x="4718" y="1876"/>
                </a:cxn>
                <a:cxn ang="0">
                  <a:pos x="4969" y="1720"/>
                </a:cxn>
                <a:cxn ang="0">
                  <a:pos x="5178" y="1559"/>
                </a:cxn>
                <a:cxn ang="0">
                  <a:pos x="5339" y="1397"/>
                </a:cxn>
                <a:cxn ang="0">
                  <a:pos x="5459" y="1241"/>
                </a:cxn>
                <a:cxn ang="0">
                  <a:pos x="5537" y="1085"/>
                </a:cxn>
                <a:cxn ang="0">
                  <a:pos x="5555" y="1007"/>
                </a:cxn>
              </a:cxnLst>
              <a:rect l="0" t="0" r="r" b="b"/>
              <a:pathLst>
                <a:path w="5561" h="3447">
                  <a:moveTo>
                    <a:pt x="5555" y="1007"/>
                  </a:moveTo>
                  <a:lnTo>
                    <a:pt x="5561" y="929"/>
                  </a:lnTo>
                  <a:lnTo>
                    <a:pt x="5555" y="851"/>
                  </a:lnTo>
                  <a:lnTo>
                    <a:pt x="5537" y="773"/>
                  </a:lnTo>
                  <a:lnTo>
                    <a:pt x="5501" y="701"/>
                  </a:lnTo>
                  <a:lnTo>
                    <a:pt x="5453" y="629"/>
                  </a:lnTo>
                  <a:lnTo>
                    <a:pt x="5399" y="563"/>
                  </a:lnTo>
                  <a:lnTo>
                    <a:pt x="5327" y="492"/>
                  </a:lnTo>
                  <a:lnTo>
                    <a:pt x="5244" y="432"/>
                  </a:lnTo>
                  <a:lnTo>
                    <a:pt x="5148" y="366"/>
                  </a:lnTo>
                  <a:lnTo>
                    <a:pt x="5040" y="306"/>
                  </a:lnTo>
                  <a:lnTo>
                    <a:pt x="4921" y="252"/>
                  </a:lnTo>
                  <a:lnTo>
                    <a:pt x="4795" y="198"/>
                  </a:lnTo>
                  <a:lnTo>
                    <a:pt x="4652" y="144"/>
                  </a:lnTo>
                  <a:lnTo>
                    <a:pt x="4502" y="90"/>
                  </a:lnTo>
                  <a:lnTo>
                    <a:pt x="4341" y="48"/>
                  </a:lnTo>
                  <a:lnTo>
                    <a:pt x="4167" y="0"/>
                  </a:lnTo>
                  <a:lnTo>
                    <a:pt x="4000" y="0"/>
                  </a:lnTo>
                  <a:lnTo>
                    <a:pt x="4185" y="42"/>
                  </a:lnTo>
                  <a:lnTo>
                    <a:pt x="4359" y="90"/>
                  </a:lnTo>
                  <a:lnTo>
                    <a:pt x="4520" y="138"/>
                  </a:lnTo>
                  <a:lnTo>
                    <a:pt x="4670" y="192"/>
                  </a:lnTo>
                  <a:lnTo>
                    <a:pt x="4807" y="246"/>
                  </a:lnTo>
                  <a:lnTo>
                    <a:pt x="4933" y="306"/>
                  </a:lnTo>
                  <a:lnTo>
                    <a:pt x="5046" y="366"/>
                  </a:lnTo>
                  <a:lnTo>
                    <a:pt x="5148" y="426"/>
                  </a:lnTo>
                  <a:lnTo>
                    <a:pt x="5238" y="492"/>
                  </a:lnTo>
                  <a:lnTo>
                    <a:pt x="5315" y="557"/>
                  </a:lnTo>
                  <a:lnTo>
                    <a:pt x="5381" y="629"/>
                  </a:lnTo>
                  <a:lnTo>
                    <a:pt x="5429" y="701"/>
                  </a:lnTo>
                  <a:lnTo>
                    <a:pt x="5465" y="779"/>
                  </a:lnTo>
                  <a:lnTo>
                    <a:pt x="5489" y="851"/>
                  </a:lnTo>
                  <a:lnTo>
                    <a:pt x="5495" y="935"/>
                  </a:lnTo>
                  <a:lnTo>
                    <a:pt x="5489" y="1013"/>
                  </a:lnTo>
                  <a:lnTo>
                    <a:pt x="5471" y="1091"/>
                  </a:lnTo>
                  <a:lnTo>
                    <a:pt x="5441" y="1163"/>
                  </a:lnTo>
                  <a:lnTo>
                    <a:pt x="5399" y="1241"/>
                  </a:lnTo>
                  <a:lnTo>
                    <a:pt x="5345" y="1319"/>
                  </a:lnTo>
                  <a:lnTo>
                    <a:pt x="5280" y="1397"/>
                  </a:lnTo>
                  <a:lnTo>
                    <a:pt x="5202" y="1475"/>
                  </a:lnTo>
                  <a:lnTo>
                    <a:pt x="5118" y="1553"/>
                  </a:lnTo>
                  <a:lnTo>
                    <a:pt x="5017" y="1630"/>
                  </a:lnTo>
                  <a:lnTo>
                    <a:pt x="4909" y="1708"/>
                  </a:lnTo>
                  <a:lnTo>
                    <a:pt x="4789" y="1786"/>
                  </a:lnTo>
                  <a:lnTo>
                    <a:pt x="4664" y="1870"/>
                  </a:lnTo>
                  <a:lnTo>
                    <a:pt x="4526" y="1948"/>
                  </a:lnTo>
                  <a:lnTo>
                    <a:pt x="4377" y="2026"/>
                  </a:lnTo>
                  <a:lnTo>
                    <a:pt x="4215" y="2104"/>
                  </a:lnTo>
                  <a:lnTo>
                    <a:pt x="4048" y="2182"/>
                  </a:lnTo>
                  <a:lnTo>
                    <a:pt x="3875" y="2260"/>
                  </a:lnTo>
                  <a:lnTo>
                    <a:pt x="3689" y="2338"/>
                  </a:lnTo>
                  <a:lnTo>
                    <a:pt x="3498" y="2416"/>
                  </a:lnTo>
                  <a:lnTo>
                    <a:pt x="3295" y="2488"/>
                  </a:lnTo>
                  <a:lnTo>
                    <a:pt x="3085" y="2566"/>
                  </a:lnTo>
                  <a:lnTo>
                    <a:pt x="2864" y="2644"/>
                  </a:lnTo>
                  <a:lnTo>
                    <a:pt x="2643" y="2715"/>
                  </a:lnTo>
                  <a:lnTo>
                    <a:pt x="2410" y="2793"/>
                  </a:lnTo>
                  <a:lnTo>
                    <a:pt x="2164" y="2865"/>
                  </a:lnTo>
                  <a:lnTo>
                    <a:pt x="1919" y="2937"/>
                  </a:lnTo>
                  <a:lnTo>
                    <a:pt x="1662" y="3009"/>
                  </a:lnTo>
                  <a:lnTo>
                    <a:pt x="1399" y="3075"/>
                  </a:lnTo>
                  <a:lnTo>
                    <a:pt x="1136" y="3147"/>
                  </a:lnTo>
                  <a:lnTo>
                    <a:pt x="861" y="3213"/>
                  </a:lnTo>
                  <a:lnTo>
                    <a:pt x="580" y="3279"/>
                  </a:lnTo>
                  <a:lnTo>
                    <a:pt x="0" y="3411"/>
                  </a:lnTo>
                  <a:lnTo>
                    <a:pt x="0" y="3447"/>
                  </a:lnTo>
                  <a:lnTo>
                    <a:pt x="586" y="3315"/>
                  </a:lnTo>
                  <a:lnTo>
                    <a:pt x="867" y="3249"/>
                  </a:lnTo>
                  <a:lnTo>
                    <a:pt x="1148" y="3177"/>
                  </a:lnTo>
                  <a:lnTo>
                    <a:pt x="1417" y="3105"/>
                  </a:lnTo>
                  <a:lnTo>
                    <a:pt x="1680" y="3039"/>
                  </a:lnTo>
                  <a:lnTo>
                    <a:pt x="1937" y="2961"/>
                  </a:lnTo>
                  <a:lnTo>
                    <a:pt x="2188" y="2889"/>
                  </a:lnTo>
                  <a:lnTo>
                    <a:pt x="2434" y="2817"/>
                  </a:lnTo>
                  <a:lnTo>
                    <a:pt x="2673" y="2739"/>
                  </a:lnTo>
                  <a:lnTo>
                    <a:pt x="2900" y="2668"/>
                  </a:lnTo>
                  <a:lnTo>
                    <a:pt x="3121" y="2590"/>
                  </a:lnTo>
                  <a:lnTo>
                    <a:pt x="3330" y="2512"/>
                  </a:lnTo>
                  <a:lnTo>
                    <a:pt x="3534" y="2434"/>
                  </a:lnTo>
                  <a:lnTo>
                    <a:pt x="3731" y="2356"/>
                  </a:lnTo>
                  <a:lnTo>
                    <a:pt x="3916" y="2278"/>
                  </a:lnTo>
                  <a:lnTo>
                    <a:pt x="4096" y="2200"/>
                  </a:lnTo>
                  <a:lnTo>
                    <a:pt x="4263" y="2116"/>
                  </a:lnTo>
                  <a:lnTo>
                    <a:pt x="4425" y="2038"/>
                  </a:lnTo>
                  <a:lnTo>
                    <a:pt x="4574" y="1960"/>
                  </a:lnTo>
                  <a:lnTo>
                    <a:pt x="4718" y="1876"/>
                  </a:lnTo>
                  <a:lnTo>
                    <a:pt x="4849" y="1798"/>
                  </a:lnTo>
                  <a:lnTo>
                    <a:pt x="4969" y="1720"/>
                  </a:lnTo>
                  <a:lnTo>
                    <a:pt x="5076" y="1636"/>
                  </a:lnTo>
                  <a:lnTo>
                    <a:pt x="5178" y="1559"/>
                  </a:lnTo>
                  <a:lnTo>
                    <a:pt x="5262" y="1481"/>
                  </a:lnTo>
                  <a:lnTo>
                    <a:pt x="5339" y="1397"/>
                  </a:lnTo>
                  <a:lnTo>
                    <a:pt x="5405" y="1319"/>
                  </a:lnTo>
                  <a:lnTo>
                    <a:pt x="5459" y="1241"/>
                  </a:lnTo>
                  <a:lnTo>
                    <a:pt x="5507" y="1163"/>
                  </a:lnTo>
                  <a:lnTo>
                    <a:pt x="5537" y="1085"/>
                  </a:lnTo>
                  <a:lnTo>
                    <a:pt x="5555" y="1007"/>
                  </a:lnTo>
                  <a:lnTo>
                    <a:pt x="5555" y="10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62" name="Freeform 6"/>
            <p:cNvSpPr>
              <a:spLocks/>
            </p:cNvSpPr>
            <p:nvPr/>
          </p:nvSpPr>
          <p:spPr bwMode="hidden">
            <a:xfrm>
              <a:off x="4942" y="0"/>
              <a:ext cx="816" cy="276"/>
            </a:xfrm>
            <a:custGeom>
              <a:avLst/>
              <a:gdLst/>
              <a:ahLst/>
              <a:cxnLst>
                <a:cxn ang="0">
                  <a:pos x="813" y="222"/>
                </a:cxn>
                <a:cxn ang="0">
                  <a:pos x="670" y="162"/>
                </a:cxn>
                <a:cxn ang="0">
                  <a:pos x="514" y="108"/>
                </a:cxn>
                <a:cxn ang="0">
                  <a:pos x="347" y="54"/>
                </a:cxn>
                <a:cxn ang="0">
                  <a:pos x="167" y="0"/>
                </a:cxn>
                <a:cxn ang="0">
                  <a:pos x="0" y="0"/>
                </a:cxn>
                <a:cxn ang="0">
                  <a:pos x="227" y="60"/>
                </a:cxn>
                <a:cxn ang="0">
                  <a:pos x="442" y="132"/>
                </a:cxn>
                <a:cxn ang="0">
                  <a:pos x="634" y="204"/>
                </a:cxn>
                <a:cxn ang="0">
                  <a:pos x="813" y="276"/>
                </a:cxn>
                <a:cxn ang="0">
                  <a:pos x="813" y="222"/>
                </a:cxn>
                <a:cxn ang="0">
                  <a:pos x="813" y="222"/>
                </a:cxn>
              </a:cxnLst>
              <a:rect l="0" t="0" r="r" b="b"/>
              <a:pathLst>
                <a:path w="813" h="276">
                  <a:moveTo>
                    <a:pt x="813" y="222"/>
                  </a:moveTo>
                  <a:lnTo>
                    <a:pt x="670" y="162"/>
                  </a:lnTo>
                  <a:lnTo>
                    <a:pt x="514" y="108"/>
                  </a:lnTo>
                  <a:lnTo>
                    <a:pt x="347" y="54"/>
                  </a:lnTo>
                  <a:lnTo>
                    <a:pt x="167" y="0"/>
                  </a:lnTo>
                  <a:lnTo>
                    <a:pt x="0" y="0"/>
                  </a:lnTo>
                  <a:lnTo>
                    <a:pt x="227" y="60"/>
                  </a:lnTo>
                  <a:lnTo>
                    <a:pt x="442" y="132"/>
                  </a:lnTo>
                  <a:lnTo>
                    <a:pt x="634" y="204"/>
                  </a:lnTo>
                  <a:lnTo>
                    <a:pt x="813" y="276"/>
                  </a:lnTo>
                  <a:lnTo>
                    <a:pt x="813" y="222"/>
                  </a:lnTo>
                  <a:lnTo>
                    <a:pt x="813" y="222"/>
                  </a:lnTo>
                  <a:close/>
                </a:path>
              </a:pathLst>
            </a:custGeom>
            <a:gradFill rotWithShape="1">
              <a:gsLst>
                <a:gs pos="0">
                  <a:schemeClr val="bg2"/>
                </a:gs>
                <a:gs pos="50000">
                  <a:schemeClr val="bg2">
                    <a:gamma/>
                    <a:tint val="81961"/>
                    <a:invGamma/>
                  </a:schemeClr>
                </a:gs>
                <a:gs pos="100000">
                  <a:schemeClr val="bg2"/>
                </a:gs>
              </a:gsLst>
              <a:lin ang="0" scaled="1"/>
            </a:gradFill>
            <a:ln w="0" cmpd="sng">
              <a:noFill/>
              <a:round/>
              <a:headEnd/>
              <a:tailEnd/>
            </a:ln>
          </p:spPr>
          <p:txBody>
            <a:bodyPr/>
            <a:lstStyle/>
            <a:p>
              <a:pPr>
                <a:defRPr/>
              </a:pPr>
              <a:endParaRPr lang="ru-RU"/>
            </a:p>
          </p:txBody>
        </p:sp>
        <p:sp>
          <p:nvSpPr>
            <p:cNvPr id="173063" name="Freeform 7"/>
            <p:cNvSpPr>
              <a:spLocks/>
            </p:cNvSpPr>
            <p:nvPr/>
          </p:nvSpPr>
          <p:spPr bwMode="hidden">
            <a:xfrm>
              <a:off x="0" y="1984"/>
              <a:ext cx="5758" cy="2098"/>
            </a:xfrm>
            <a:custGeom>
              <a:avLst/>
              <a:gdLst/>
              <a:ahLst/>
              <a:cxnLst>
                <a:cxn ang="0">
                  <a:pos x="5740" y="0"/>
                </a:cxn>
                <a:cxn ang="0">
                  <a:pos x="5638" y="72"/>
                </a:cxn>
                <a:cxn ang="0">
                  <a:pos x="5537" y="138"/>
                </a:cxn>
                <a:cxn ang="0">
                  <a:pos x="5423" y="210"/>
                </a:cxn>
                <a:cxn ang="0">
                  <a:pos x="5304" y="276"/>
                </a:cxn>
                <a:cxn ang="0">
                  <a:pos x="5052" y="414"/>
                </a:cxn>
                <a:cxn ang="0">
                  <a:pos x="4777" y="552"/>
                </a:cxn>
                <a:cxn ang="0">
                  <a:pos x="4478" y="690"/>
                </a:cxn>
                <a:cxn ang="0">
                  <a:pos x="4162" y="827"/>
                </a:cxn>
                <a:cxn ang="0">
                  <a:pos x="3827" y="959"/>
                </a:cxn>
                <a:cxn ang="0">
                  <a:pos x="3468" y="1091"/>
                </a:cxn>
                <a:cxn ang="0">
                  <a:pos x="3091" y="1223"/>
                </a:cxn>
                <a:cxn ang="0">
                  <a:pos x="2697" y="1355"/>
                </a:cxn>
                <a:cxn ang="0">
                  <a:pos x="2284" y="1481"/>
                </a:cxn>
                <a:cxn ang="0">
                  <a:pos x="1860" y="1601"/>
                </a:cxn>
                <a:cxn ang="0">
                  <a:pos x="1417" y="1721"/>
                </a:cxn>
                <a:cxn ang="0">
                  <a:pos x="957" y="1834"/>
                </a:cxn>
                <a:cxn ang="0">
                  <a:pos x="484" y="1948"/>
                </a:cxn>
                <a:cxn ang="0">
                  <a:pos x="0" y="2056"/>
                </a:cxn>
                <a:cxn ang="0">
                  <a:pos x="0" y="2098"/>
                </a:cxn>
                <a:cxn ang="0">
                  <a:pos x="478" y="1990"/>
                </a:cxn>
                <a:cxn ang="0">
                  <a:pos x="951" y="1882"/>
                </a:cxn>
                <a:cxn ang="0">
                  <a:pos x="1405" y="1763"/>
                </a:cxn>
                <a:cxn ang="0">
                  <a:pos x="1842" y="1649"/>
                </a:cxn>
                <a:cxn ang="0">
                  <a:pos x="2266" y="1523"/>
                </a:cxn>
                <a:cxn ang="0">
                  <a:pos x="2679" y="1397"/>
                </a:cxn>
                <a:cxn ang="0">
                  <a:pos x="3067" y="1271"/>
                </a:cxn>
                <a:cxn ang="0">
                  <a:pos x="3444" y="1139"/>
                </a:cxn>
                <a:cxn ang="0">
                  <a:pos x="3803" y="1007"/>
                </a:cxn>
                <a:cxn ang="0">
                  <a:pos x="4138" y="875"/>
                </a:cxn>
                <a:cxn ang="0">
                  <a:pos x="4460" y="737"/>
                </a:cxn>
                <a:cxn ang="0">
                  <a:pos x="4759" y="600"/>
                </a:cxn>
                <a:cxn ang="0">
                  <a:pos x="5040" y="462"/>
                </a:cxn>
                <a:cxn ang="0">
                  <a:pos x="5292" y="324"/>
                </a:cxn>
                <a:cxn ang="0">
                  <a:pos x="5531" y="186"/>
                </a:cxn>
                <a:cxn ang="0">
                  <a:pos x="5740" y="48"/>
                </a:cxn>
                <a:cxn ang="0">
                  <a:pos x="5740" y="0"/>
                </a:cxn>
                <a:cxn ang="0">
                  <a:pos x="5740" y="0"/>
                </a:cxn>
              </a:cxnLst>
              <a:rect l="0" t="0" r="r" b="b"/>
              <a:pathLst>
                <a:path w="5740" h="2098">
                  <a:moveTo>
                    <a:pt x="5740" y="0"/>
                  </a:moveTo>
                  <a:lnTo>
                    <a:pt x="5638" y="72"/>
                  </a:lnTo>
                  <a:lnTo>
                    <a:pt x="5537" y="138"/>
                  </a:lnTo>
                  <a:lnTo>
                    <a:pt x="5423" y="210"/>
                  </a:lnTo>
                  <a:lnTo>
                    <a:pt x="5304" y="276"/>
                  </a:lnTo>
                  <a:lnTo>
                    <a:pt x="5052" y="414"/>
                  </a:lnTo>
                  <a:lnTo>
                    <a:pt x="4777" y="552"/>
                  </a:lnTo>
                  <a:lnTo>
                    <a:pt x="4478" y="690"/>
                  </a:lnTo>
                  <a:lnTo>
                    <a:pt x="4162" y="827"/>
                  </a:lnTo>
                  <a:lnTo>
                    <a:pt x="3827" y="959"/>
                  </a:lnTo>
                  <a:lnTo>
                    <a:pt x="3468" y="1091"/>
                  </a:lnTo>
                  <a:lnTo>
                    <a:pt x="3091" y="1223"/>
                  </a:lnTo>
                  <a:lnTo>
                    <a:pt x="2697" y="1355"/>
                  </a:lnTo>
                  <a:lnTo>
                    <a:pt x="2284" y="1481"/>
                  </a:lnTo>
                  <a:lnTo>
                    <a:pt x="1860" y="1601"/>
                  </a:lnTo>
                  <a:lnTo>
                    <a:pt x="1417" y="1721"/>
                  </a:lnTo>
                  <a:lnTo>
                    <a:pt x="957" y="1834"/>
                  </a:lnTo>
                  <a:lnTo>
                    <a:pt x="484" y="1948"/>
                  </a:lnTo>
                  <a:lnTo>
                    <a:pt x="0" y="2056"/>
                  </a:lnTo>
                  <a:lnTo>
                    <a:pt x="0" y="2098"/>
                  </a:lnTo>
                  <a:lnTo>
                    <a:pt x="478" y="1990"/>
                  </a:lnTo>
                  <a:lnTo>
                    <a:pt x="951" y="1882"/>
                  </a:lnTo>
                  <a:lnTo>
                    <a:pt x="1405" y="1763"/>
                  </a:lnTo>
                  <a:lnTo>
                    <a:pt x="1842" y="1649"/>
                  </a:lnTo>
                  <a:lnTo>
                    <a:pt x="2266" y="1523"/>
                  </a:lnTo>
                  <a:lnTo>
                    <a:pt x="2679" y="1397"/>
                  </a:lnTo>
                  <a:lnTo>
                    <a:pt x="3067" y="1271"/>
                  </a:lnTo>
                  <a:lnTo>
                    <a:pt x="3444" y="1139"/>
                  </a:lnTo>
                  <a:lnTo>
                    <a:pt x="3803" y="1007"/>
                  </a:lnTo>
                  <a:lnTo>
                    <a:pt x="4138" y="875"/>
                  </a:lnTo>
                  <a:lnTo>
                    <a:pt x="4460" y="737"/>
                  </a:lnTo>
                  <a:lnTo>
                    <a:pt x="4759" y="600"/>
                  </a:lnTo>
                  <a:lnTo>
                    <a:pt x="5040" y="462"/>
                  </a:lnTo>
                  <a:lnTo>
                    <a:pt x="5292" y="324"/>
                  </a:lnTo>
                  <a:lnTo>
                    <a:pt x="5531" y="186"/>
                  </a:lnTo>
                  <a:lnTo>
                    <a:pt x="5740" y="48"/>
                  </a:lnTo>
                  <a:lnTo>
                    <a:pt x="5740" y="0"/>
                  </a:lnTo>
                  <a:lnTo>
                    <a:pt x="574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64" name="Freeform 8"/>
            <p:cNvSpPr>
              <a:spLocks/>
            </p:cNvSpPr>
            <p:nvPr/>
          </p:nvSpPr>
          <p:spPr bwMode="hidden">
            <a:xfrm>
              <a:off x="0" y="102"/>
              <a:ext cx="1961" cy="1265"/>
            </a:xfrm>
            <a:custGeom>
              <a:avLst/>
              <a:gdLst/>
              <a:ahLst/>
              <a:cxnLst>
                <a:cxn ang="0">
                  <a:pos x="1955" y="485"/>
                </a:cxn>
                <a:cxn ang="0">
                  <a:pos x="1901" y="390"/>
                </a:cxn>
                <a:cxn ang="0">
                  <a:pos x="1770" y="306"/>
                </a:cxn>
                <a:cxn ang="0">
                  <a:pos x="1579" y="228"/>
                </a:cxn>
                <a:cxn ang="0">
                  <a:pos x="1327" y="162"/>
                </a:cxn>
                <a:cxn ang="0">
                  <a:pos x="1010" y="102"/>
                </a:cxn>
                <a:cxn ang="0">
                  <a:pos x="646" y="54"/>
                </a:cxn>
                <a:cxn ang="0">
                  <a:pos x="227" y="18"/>
                </a:cxn>
                <a:cxn ang="0">
                  <a:pos x="0" y="12"/>
                </a:cxn>
                <a:cxn ang="0">
                  <a:pos x="431" y="48"/>
                </a:cxn>
                <a:cxn ang="0">
                  <a:pos x="813" y="90"/>
                </a:cxn>
                <a:cxn ang="0">
                  <a:pos x="1148" y="144"/>
                </a:cxn>
                <a:cxn ang="0">
                  <a:pos x="1423" y="204"/>
                </a:cxn>
                <a:cxn ang="0">
                  <a:pos x="1638" y="276"/>
                </a:cxn>
                <a:cxn ang="0">
                  <a:pos x="1794" y="360"/>
                </a:cxn>
                <a:cxn ang="0">
                  <a:pos x="1883" y="443"/>
                </a:cxn>
                <a:cxn ang="0">
                  <a:pos x="1901" y="539"/>
                </a:cxn>
                <a:cxn ang="0">
                  <a:pos x="1854" y="629"/>
                </a:cxn>
                <a:cxn ang="0">
                  <a:pos x="1746" y="719"/>
                </a:cxn>
                <a:cxn ang="0">
                  <a:pos x="1579" y="809"/>
                </a:cxn>
                <a:cxn ang="0">
                  <a:pos x="1357" y="899"/>
                </a:cxn>
                <a:cxn ang="0">
                  <a:pos x="1088" y="989"/>
                </a:cxn>
                <a:cxn ang="0">
                  <a:pos x="765" y="1073"/>
                </a:cxn>
                <a:cxn ang="0">
                  <a:pos x="407" y="1157"/>
                </a:cxn>
                <a:cxn ang="0">
                  <a:pos x="0" y="1241"/>
                </a:cxn>
                <a:cxn ang="0">
                  <a:pos x="215" y="1223"/>
                </a:cxn>
                <a:cxn ang="0">
                  <a:pos x="610" y="1139"/>
                </a:cxn>
                <a:cxn ang="0">
                  <a:pos x="957" y="1049"/>
                </a:cxn>
                <a:cxn ang="0">
                  <a:pos x="1262" y="959"/>
                </a:cxn>
                <a:cxn ang="0">
                  <a:pos x="1513" y="863"/>
                </a:cxn>
                <a:cxn ang="0">
                  <a:pos x="1716" y="767"/>
                </a:cxn>
                <a:cxn ang="0">
                  <a:pos x="1860" y="677"/>
                </a:cxn>
                <a:cxn ang="0">
                  <a:pos x="1937" y="581"/>
                </a:cxn>
                <a:cxn ang="0">
                  <a:pos x="1955" y="533"/>
                </a:cxn>
              </a:cxnLst>
              <a:rect l="0" t="0" r="r" b="b"/>
              <a:pathLst>
                <a:path w="1955" h="1265">
                  <a:moveTo>
                    <a:pt x="1955" y="533"/>
                  </a:moveTo>
                  <a:lnTo>
                    <a:pt x="1955" y="485"/>
                  </a:lnTo>
                  <a:lnTo>
                    <a:pt x="1937" y="438"/>
                  </a:lnTo>
                  <a:lnTo>
                    <a:pt x="1901" y="390"/>
                  </a:lnTo>
                  <a:lnTo>
                    <a:pt x="1842" y="348"/>
                  </a:lnTo>
                  <a:lnTo>
                    <a:pt x="1770" y="306"/>
                  </a:lnTo>
                  <a:lnTo>
                    <a:pt x="1686" y="270"/>
                  </a:lnTo>
                  <a:lnTo>
                    <a:pt x="1579" y="228"/>
                  </a:lnTo>
                  <a:lnTo>
                    <a:pt x="1459" y="198"/>
                  </a:lnTo>
                  <a:lnTo>
                    <a:pt x="1327" y="162"/>
                  </a:lnTo>
                  <a:lnTo>
                    <a:pt x="1178" y="132"/>
                  </a:lnTo>
                  <a:lnTo>
                    <a:pt x="1010" y="102"/>
                  </a:lnTo>
                  <a:lnTo>
                    <a:pt x="837" y="78"/>
                  </a:lnTo>
                  <a:lnTo>
                    <a:pt x="646" y="54"/>
                  </a:lnTo>
                  <a:lnTo>
                    <a:pt x="442" y="36"/>
                  </a:lnTo>
                  <a:lnTo>
                    <a:pt x="227" y="18"/>
                  </a:lnTo>
                  <a:lnTo>
                    <a:pt x="0" y="0"/>
                  </a:lnTo>
                  <a:lnTo>
                    <a:pt x="0" y="12"/>
                  </a:lnTo>
                  <a:lnTo>
                    <a:pt x="221" y="30"/>
                  </a:lnTo>
                  <a:lnTo>
                    <a:pt x="431" y="48"/>
                  </a:lnTo>
                  <a:lnTo>
                    <a:pt x="628" y="66"/>
                  </a:lnTo>
                  <a:lnTo>
                    <a:pt x="813" y="90"/>
                  </a:lnTo>
                  <a:lnTo>
                    <a:pt x="987" y="114"/>
                  </a:lnTo>
                  <a:lnTo>
                    <a:pt x="1148" y="144"/>
                  </a:lnTo>
                  <a:lnTo>
                    <a:pt x="1292" y="174"/>
                  </a:lnTo>
                  <a:lnTo>
                    <a:pt x="1423" y="204"/>
                  </a:lnTo>
                  <a:lnTo>
                    <a:pt x="1537" y="240"/>
                  </a:lnTo>
                  <a:lnTo>
                    <a:pt x="1638" y="276"/>
                  </a:lnTo>
                  <a:lnTo>
                    <a:pt x="1728" y="318"/>
                  </a:lnTo>
                  <a:lnTo>
                    <a:pt x="1794" y="360"/>
                  </a:lnTo>
                  <a:lnTo>
                    <a:pt x="1848" y="402"/>
                  </a:lnTo>
                  <a:lnTo>
                    <a:pt x="1883" y="443"/>
                  </a:lnTo>
                  <a:lnTo>
                    <a:pt x="1901" y="491"/>
                  </a:lnTo>
                  <a:lnTo>
                    <a:pt x="1901" y="539"/>
                  </a:lnTo>
                  <a:lnTo>
                    <a:pt x="1883" y="587"/>
                  </a:lnTo>
                  <a:lnTo>
                    <a:pt x="1854" y="629"/>
                  </a:lnTo>
                  <a:lnTo>
                    <a:pt x="1806" y="677"/>
                  </a:lnTo>
                  <a:lnTo>
                    <a:pt x="1746" y="719"/>
                  </a:lnTo>
                  <a:lnTo>
                    <a:pt x="1668" y="767"/>
                  </a:lnTo>
                  <a:lnTo>
                    <a:pt x="1579" y="809"/>
                  </a:lnTo>
                  <a:lnTo>
                    <a:pt x="1471" y="857"/>
                  </a:lnTo>
                  <a:lnTo>
                    <a:pt x="1357" y="899"/>
                  </a:lnTo>
                  <a:lnTo>
                    <a:pt x="1226" y="941"/>
                  </a:lnTo>
                  <a:lnTo>
                    <a:pt x="1088" y="989"/>
                  </a:lnTo>
                  <a:lnTo>
                    <a:pt x="933" y="1031"/>
                  </a:lnTo>
                  <a:lnTo>
                    <a:pt x="765" y="1073"/>
                  </a:lnTo>
                  <a:lnTo>
                    <a:pt x="592" y="1115"/>
                  </a:lnTo>
                  <a:lnTo>
                    <a:pt x="407" y="1157"/>
                  </a:lnTo>
                  <a:lnTo>
                    <a:pt x="209" y="1199"/>
                  </a:lnTo>
                  <a:lnTo>
                    <a:pt x="0" y="1241"/>
                  </a:lnTo>
                  <a:lnTo>
                    <a:pt x="0" y="1265"/>
                  </a:lnTo>
                  <a:lnTo>
                    <a:pt x="215" y="1223"/>
                  </a:lnTo>
                  <a:lnTo>
                    <a:pt x="413" y="1181"/>
                  </a:lnTo>
                  <a:lnTo>
                    <a:pt x="610" y="1139"/>
                  </a:lnTo>
                  <a:lnTo>
                    <a:pt x="789" y="1091"/>
                  </a:lnTo>
                  <a:lnTo>
                    <a:pt x="957" y="1049"/>
                  </a:lnTo>
                  <a:lnTo>
                    <a:pt x="1118" y="1001"/>
                  </a:lnTo>
                  <a:lnTo>
                    <a:pt x="1262" y="959"/>
                  </a:lnTo>
                  <a:lnTo>
                    <a:pt x="1393" y="911"/>
                  </a:lnTo>
                  <a:lnTo>
                    <a:pt x="1513" y="863"/>
                  </a:lnTo>
                  <a:lnTo>
                    <a:pt x="1620" y="815"/>
                  </a:lnTo>
                  <a:lnTo>
                    <a:pt x="1716" y="767"/>
                  </a:lnTo>
                  <a:lnTo>
                    <a:pt x="1794" y="725"/>
                  </a:lnTo>
                  <a:lnTo>
                    <a:pt x="1860" y="677"/>
                  </a:lnTo>
                  <a:lnTo>
                    <a:pt x="1907" y="629"/>
                  </a:lnTo>
                  <a:lnTo>
                    <a:pt x="1937" y="581"/>
                  </a:lnTo>
                  <a:lnTo>
                    <a:pt x="1955" y="533"/>
                  </a:lnTo>
                  <a:lnTo>
                    <a:pt x="1955" y="53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65" name="Freeform 9"/>
            <p:cNvSpPr>
              <a:spLocks/>
            </p:cNvSpPr>
            <p:nvPr/>
          </p:nvSpPr>
          <p:spPr bwMode="hidden">
            <a:xfrm>
              <a:off x="0" y="0"/>
              <a:ext cx="4709" cy="2901"/>
            </a:xfrm>
            <a:custGeom>
              <a:avLst/>
              <a:gdLst/>
              <a:ahLst/>
              <a:cxnLst>
                <a:cxn ang="0">
                  <a:pos x="4694" y="797"/>
                </a:cxn>
                <a:cxn ang="0">
                  <a:pos x="4664" y="665"/>
                </a:cxn>
                <a:cxn ang="0">
                  <a:pos x="4586" y="540"/>
                </a:cxn>
                <a:cxn ang="0">
                  <a:pos x="4466" y="426"/>
                </a:cxn>
                <a:cxn ang="0">
                  <a:pos x="4299" y="312"/>
                </a:cxn>
                <a:cxn ang="0">
                  <a:pos x="4084" y="216"/>
                </a:cxn>
                <a:cxn ang="0">
                  <a:pos x="3833" y="120"/>
                </a:cxn>
                <a:cxn ang="0">
                  <a:pos x="3540" y="36"/>
                </a:cxn>
                <a:cxn ang="0">
                  <a:pos x="3205" y="0"/>
                </a:cxn>
                <a:cxn ang="0">
                  <a:pos x="3540" y="78"/>
                </a:cxn>
                <a:cxn ang="0">
                  <a:pos x="3833" y="162"/>
                </a:cxn>
                <a:cxn ang="0">
                  <a:pos x="4084" y="258"/>
                </a:cxn>
                <a:cxn ang="0">
                  <a:pos x="4287" y="366"/>
                </a:cxn>
                <a:cxn ang="0">
                  <a:pos x="4443" y="480"/>
                </a:cxn>
                <a:cxn ang="0">
                  <a:pos x="4550" y="605"/>
                </a:cxn>
                <a:cxn ang="0">
                  <a:pos x="4610" y="737"/>
                </a:cxn>
                <a:cxn ang="0">
                  <a:pos x="4610" y="875"/>
                </a:cxn>
                <a:cxn ang="0">
                  <a:pos x="4568" y="1001"/>
                </a:cxn>
                <a:cxn ang="0">
                  <a:pos x="4490" y="1127"/>
                </a:cxn>
                <a:cxn ang="0">
                  <a:pos x="4371" y="1259"/>
                </a:cxn>
                <a:cxn ang="0">
                  <a:pos x="4215" y="1385"/>
                </a:cxn>
                <a:cxn ang="0">
                  <a:pos x="4024" y="1517"/>
                </a:cxn>
                <a:cxn ang="0">
                  <a:pos x="3803" y="1648"/>
                </a:cxn>
                <a:cxn ang="0">
                  <a:pos x="3546" y="1774"/>
                </a:cxn>
                <a:cxn ang="0">
                  <a:pos x="3259" y="1906"/>
                </a:cxn>
                <a:cxn ang="0">
                  <a:pos x="2942" y="2032"/>
                </a:cxn>
                <a:cxn ang="0">
                  <a:pos x="2595" y="2164"/>
                </a:cxn>
                <a:cxn ang="0">
                  <a:pos x="2224" y="2284"/>
                </a:cxn>
                <a:cxn ang="0">
                  <a:pos x="1824" y="2410"/>
                </a:cxn>
                <a:cxn ang="0">
                  <a:pos x="1399" y="2530"/>
                </a:cxn>
                <a:cxn ang="0">
                  <a:pos x="484" y="2757"/>
                </a:cxn>
                <a:cxn ang="0">
                  <a:pos x="0" y="2901"/>
                </a:cxn>
                <a:cxn ang="0">
                  <a:pos x="969" y="2674"/>
                </a:cxn>
                <a:cxn ang="0">
                  <a:pos x="1638" y="2494"/>
                </a:cxn>
                <a:cxn ang="0">
                  <a:pos x="2057" y="2374"/>
                </a:cxn>
                <a:cxn ang="0">
                  <a:pos x="2451" y="2248"/>
                </a:cxn>
                <a:cxn ang="0">
                  <a:pos x="2816" y="2116"/>
                </a:cxn>
                <a:cxn ang="0">
                  <a:pos x="3151" y="1984"/>
                </a:cxn>
                <a:cxn ang="0">
                  <a:pos x="3462" y="1858"/>
                </a:cxn>
                <a:cxn ang="0">
                  <a:pos x="3737" y="1720"/>
                </a:cxn>
                <a:cxn ang="0">
                  <a:pos x="3982" y="1589"/>
                </a:cxn>
                <a:cxn ang="0">
                  <a:pos x="4191" y="1457"/>
                </a:cxn>
                <a:cxn ang="0">
                  <a:pos x="4371" y="1325"/>
                </a:cxn>
                <a:cxn ang="0">
                  <a:pos x="4508" y="1193"/>
                </a:cxn>
                <a:cxn ang="0">
                  <a:pos x="4610" y="1061"/>
                </a:cxn>
                <a:cxn ang="0">
                  <a:pos x="4670" y="935"/>
                </a:cxn>
                <a:cxn ang="0">
                  <a:pos x="4688" y="869"/>
                </a:cxn>
              </a:cxnLst>
              <a:rect l="0" t="0" r="r" b="b"/>
              <a:pathLst>
                <a:path w="4694" h="2901">
                  <a:moveTo>
                    <a:pt x="4688" y="869"/>
                  </a:moveTo>
                  <a:lnTo>
                    <a:pt x="4694" y="797"/>
                  </a:lnTo>
                  <a:lnTo>
                    <a:pt x="4688" y="731"/>
                  </a:lnTo>
                  <a:lnTo>
                    <a:pt x="4664" y="665"/>
                  </a:lnTo>
                  <a:lnTo>
                    <a:pt x="4634" y="599"/>
                  </a:lnTo>
                  <a:lnTo>
                    <a:pt x="4586" y="540"/>
                  </a:lnTo>
                  <a:lnTo>
                    <a:pt x="4532" y="480"/>
                  </a:lnTo>
                  <a:lnTo>
                    <a:pt x="4466" y="426"/>
                  </a:lnTo>
                  <a:lnTo>
                    <a:pt x="4389" y="366"/>
                  </a:lnTo>
                  <a:lnTo>
                    <a:pt x="4299" y="312"/>
                  </a:lnTo>
                  <a:lnTo>
                    <a:pt x="4197" y="264"/>
                  </a:lnTo>
                  <a:lnTo>
                    <a:pt x="4084" y="216"/>
                  </a:lnTo>
                  <a:lnTo>
                    <a:pt x="3964" y="168"/>
                  </a:lnTo>
                  <a:lnTo>
                    <a:pt x="3833" y="120"/>
                  </a:lnTo>
                  <a:lnTo>
                    <a:pt x="3689" y="78"/>
                  </a:lnTo>
                  <a:lnTo>
                    <a:pt x="3540" y="36"/>
                  </a:lnTo>
                  <a:lnTo>
                    <a:pt x="3378" y="0"/>
                  </a:lnTo>
                  <a:lnTo>
                    <a:pt x="3205" y="0"/>
                  </a:lnTo>
                  <a:lnTo>
                    <a:pt x="3378" y="36"/>
                  </a:lnTo>
                  <a:lnTo>
                    <a:pt x="3540" y="78"/>
                  </a:lnTo>
                  <a:lnTo>
                    <a:pt x="3689" y="120"/>
                  </a:lnTo>
                  <a:lnTo>
                    <a:pt x="3833" y="162"/>
                  </a:lnTo>
                  <a:lnTo>
                    <a:pt x="3964" y="210"/>
                  </a:lnTo>
                  <a:lnTo>
                    <a:pt x="4084" y="258"/>
                  </a:lnTo>
                  <a:lnTo>
                    <a:pt x="4191" y="312"/>
                  </a:lnTo>
                  <a:lnTo>
                    <a:pt x="4287" y="366"/>
                  </a:lnTo>
                  <a:lnTo>
                    <a:pt x="4371" y="420"/>
                  </a:lnTo>
                  <a:lnTo>
                    <a:pt x="4443" y="480"/>
                  </a:lnTo>
                  <a:lnTo>
                    <a:pt x="4502" y="540"/>
                  </a:lnTo>
                  <a:lnTo>
                    <a:pt x="4550" y="605"/>
                  </a:lnTo>
                  <a:lnTo>
                    <a:pt x="4586" y="671"/>
                  </a:lnTo>
                  <a:lnTo>
                    <a:pt x="4610" y="737"/>
                  </a:lnTo>
                  <a:lnTo>
                    <a:pt x="4616" y="803"/>
                  </a:lnTo>
                  <a:lnTo>
                    <a:pt x="4610" y="875"/>
                  </a:lnTo>
                  <a:lnTo>
                    <a:pt x="4592" y="935"/>
                  </a:lnTo>
                  <a:lnTo>
                    <a:pt x="4568" y="1001"/>
                  </a:lnTo>
                  <a:lnTo>
                    <a:pt x="4532" y="1067"/>
                  </a:lnTo>
                  <a:lnTo>
                    <a:pt x="4490" y="1127"/>
                  </a:lnTo>
                  <a:lnTo>
                    <a:pt x="4437" y="1193"/>
                  </a:lnTo>
                  <a:lnTo>
                    <a:pt x="4371" y="1259"/>
                  </a:lnTo>
                  <a:lnTo>
                    <a:pt x="4299" y="1325"/>
                  </a:lnTo>
                  <a:lnTo>
                    <a:pt x="4215" y="1385"/>
                  </a:lnTo>
                  <a:lnTo>
                    <a:pt x="4126" y="1451"/>
                  </a:lnTo>
                  <a:lnTo>
                    <a:pt x="4024" y="1517"/>
                  </a:lnTo>
                  <a:lnTo>
                    <a:pt x="3916" y="1583"/>
                  </a:lnTo>
                  <a:lnTo>
                    <a:pt x="3803" y="1648"/>
                  </a:lnTo>
                  <a:lnTo>
                    <a:pt x="3677" y="1714"/>
                  </a:lnTo>
                  <a:lnTo>
                    <a:pt x="3546" y="1774"/>
                  </a:lnTo>
                  <a:lnTo>
                    <a:pt x="3408" y="1840"/>
                  </a:lnTo>
                  <a:lnTo>
                    <a:pt x="3259" y="1906"/>
                  </a:lnTo>
                  <a:lnTo>
                    <a:pt x="3103" y="1972"/>
                  </a:lnTo>
                  <a:lnTo>
                    <a:pt x="2942" y="2032"/>
                  </a:lnTo>
                  <a:lnTo>
                    <a:pt x="2768" y="2098"/>
                  </a:lnTo>
                  <a:lnTo>
                    <a:pt x="2595" y="2164"/>
                  </a:lnTo>
                  <a:lnTo>
                    <a:pt x="2410" y="2224"/>
                  </a:lnTo>
                  <a:lnTo>
                    <a:pt x="2224" y="2284"/>
                  </a:lnTo>
                  <a:lnTo>
                    <a:pt x="2027" y="2350"/>
                  </a:lnTo>
                  <a:lnTo>
                    <a:pt x="1824" y="2410"/>
                  </a:lnTo>
                  <a:lnTo>
                    <a:pt x="1614" y="2470"/>
                  </a:lnTo>
                  <a:lnTo>
                    <a:pt x="1399" y="2530"/>
                  </a:lnTo>
                  <a:lnTo>
                    <a:pt x="957" y="2644"/>
                  </a:lnTo>
                  <a:lnTo>
                    <a:pt x="484" y="2757"/>
                  </a:lnTo>
                  <a:lnTo>
                    <a:pt x="0" y="2865"/>
                  </a:lnTo>
                  <a:lnTo>
                    <a:pt x="0" y="2901"/>
                  </a:lnTo>
                  <a:lnTo>
                    <a:pt x="496" y="2787"/>
                  </a:lnTo>
                  <a:lnTo>
                    <a:pt x="969" y="2674"/>
                  </a:lnTo>
                  <a:lnTo>
                    <a:pt x="1423" y="2554"/>
                  </a:lnTo>
                  <a:lnTo>
                    <a:pt x="1638" y="2494"/>
                  </a:lnTo>
                  <a:lnTo>
                    <a:pt x="1854" y="2434"/>
                  </a:lnTo>
                  <a:lnTo>
                    <a:pt x="2057" y="2374"/>
                  </a:lnTo>
                  <a:lnTo>
                    <a:pt x="2254" y="2308"/>
                  </a:lnTo>
                  <a:lnTo>
                    <a:pt x="2451" y="2248"/>
                  </a:lnTo>
                  <a:lnTo>
                    <a:pt x="2637" y="2182"/>
                  </a:lnTo>
                  <a:lnTo>
                    <a:pt x="2816" y="2116"/>
                  </a:lnTo>
                  <a:lnTo>
                    <a:pt x="2990" y="2050"/>
                  </a:lnTo>
                  <a:lnTo>
                    <a:pt x="3151" y="1984"/>
                  </a:lnTo>
                  <a:lnTo>
                    <a:pt x="3312" y="1924"/>
                  </a:lnTo>
                  <a:lnTo>
                    <a:pt x="3462" y="1858"/>
                  </a:lnTo>
                  <a:lnTo>
                    <a:pt x="3605" y="1792"/>
                  </a:lnTo>
                  <a:lnTo>
                    <a:pt x="3737" y="1720"/>
                  </a:lnTo>
                  <a:lnTo>
                    <a:pt x="3863" y="1654"/>
                  </a:lnTo>
                  <a:lnTo>
                    <a:pt x="3982" y="1589"/>
                  </a:lnTo>
                  <a:lnTo>
                    <a:pt x="4090" y="1523"/>
                  </a:lnTo>
                  <a:lnTo>
                    <a:pt x="4191" y="1457"/>
                  </a:lnTo>
                  <a:lnTo>
                    <a:pt x="4287" y="1391"/>
                  </a:lnTo>
                  <a:lnTo>
                    <a:pt x="4371" y="1325"/>
                  </a:lnTo>
                  <a:lnTo>
                    <a:pt x="4443" y="1259"/>
                  </a:lnTo>
                  <a:lnTo>
                    <a:pt x="4508" y="1193"/>
                  </a:lnTo>
                  <a:lnTo>
                    <a:pt x="4562" y="1127"/>
                  </a:lnTo>
                  <a:lnTo>
                    <a:pt x="4610" y="1061"/>
                  </a:lnTo>
                  <a:lnTo>
                    <a:pt x="4646" y="995"/>
                  </a:lnTo>
                  <a:lnTo>
                    <a:pt x="4670" y="935"/>
                  </a:lnTo>
                  <a:lnTo>
                    <a:pt x="4688" y="869"/>
                  </a:lnTo>
                  <a:lnTo>
                    <a:pt x="4688" y="86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66" name="Freeform 10"/>
            <p:cNvSpPr>
              <a:spLocks/>
            </p:cNvSpPr>
            <p:nvPr/>
          </p:nvSpPr>
          <p:spPr bwMode="hidden">
            <a:xfrm>
              <a:off x="0" y="0"/>
              <a:ext cx="3773" cy="2356"/>
            </a:xfrm>
            <a:custGeom>
              <a:avLst/>
              <a:gdLst/>
              <a:ahLst/>
              <a:cxnLst>
                <a:cxn ang="0">
                  <a:pos x="3761" y="719"/>
                </a:cxn>
                <a:cxn ang="0">
                  <a:pos x="3731" y="599"/>
                </a:cxn>
                <a:cxn ang="0">
                  <a:pos x="3653" y="486"/>
                </a:cxn>
                <a:cxn ang="0">
                  <a:pos x="3522" y="378"/>
                </a:cxn>
                <a:cxn ang="0">
                  <a:pos x="3348" y="282"/>
                </a:cxn>
                <a:cxn ang="0">
                  <a:pos x="3127" y="192"/>
                </a:cxn>
                <a:cxn ang="0">
                  <a:pos x="2864" y="108"/>
                </a:cxn>
                <a:cxn ang="0">
                  <a:pos x="2559" y="36"/>
                </a:cxn>
                <a:cxn ang="0">
                  <a:pos x="2230" y="0"/>
                </a:cxn>
                <a:cxn ang="0">
                  <a:pos x="2577" y="72"/>
                </a:cxn>
                <a:cxn ang="0">
                  <a:pos x="2876" y="150"/>
                </a:cxn>
                <a:cxn ang="0">
                  <a:pos x="3139" y="234"/>
                </a:cxn>
                <a:cxn ang="0">
                  <a:pos x="3348" y="330"/>
                </a:cxn>
                <a:cxn ang="0">
                  <a:pos x="3516" y="432"/>
                </a:cxn>
                <a:cxn ang="0">
                  <a:pos x="3623" y="545"/>
                </a:cxn>
                <a:cxn ang="0">
                  <a:pos x="3683" y="665"/>
                </a:cxn>
                <a:cxn ang="0">
                  <a:pos x="3689" y="791"/>
                </a:cxn>
                <a:cxn ang="0">
                  <a:pos x="3653" y="887"/>
                </a:cxn>
                <a:cxn ang="0">
                  <a:pos x="3593" y="989"/>
                </a:cxn>
                <a:cxn ang="0">
                  <a:pos x="3498" y="1091"/>
                </a:cxn>
                <a:cxn ang="0">
                  <a:pos x="3372" y="1187"/>
                </a:cxn>
                <a:cxn ang="0">
                  <a:pos x="3223" y="1289"/>
                </a:cxn>
                <a:cxn ang="0">
                  <a:pos x="3043" y="1391"/>
                </a:cxn>
                <a:cxn ang="0">
                  <a:pos x="2834" y="1493"/>
                </a:cxn>
                <a:cxn ang="0">
                  <a:pos x="2607" y="1589"/>
                </a:cxn>
                <a:cxn ang="0">
                  <a:pos x="2075" y="1786"/>
                </a:cxn>
                <a:cxn ang="0">
                  <a:pos x="1459" y="1972"/>
                </a:cxn>
                <a:cxn ang="0">
                  <a:pos x="765" y="2158"/>
                </a:cxn>
                <a:cxn ang="0">
                  <a:pos x="0" y="2326"/>
                </a:cxn>
                <a:cxn ang="0">
                  <a:pos x="401" y="2272"/>
                </a:cxn>
                <a:cxn ang="0">
                  <a:pos x="1142" y="2092"/>
                </a:cxn>
                <a:cxn ang="0">
                  <a:pos x="1812" y="1900"/>
                </a:cxn>
                <a:cxn ang="0">
                  <a:pos x="2392" y="1702"/>
                </a:cxn>
                <a:cxn ang="0">
                  <a:pos x="2649" y="1607"/>
                </a:cxn>
                <a:cxn ang="0">
                  <a:pos x="2882" y="1505"/>
                </a:cxn>
                <a:cxn ang="0">
                  <a:pos x="3091" y="1403"/>
                </a:cxn>
                <a:cxn ang="0">
                  <a:pos x="3277" y="1301"/>
                </a:cxn>
                <a:cxn ang="0">
                  <a:pos x="3432" y="1193"/>
                </a:cxn>
                <a:cxn ang="0">
                  <a:pos x="3558" y="1091"/>
                </a:cxn>
                <a:cxn ang="0">
                  <a:pos x="3653" y="989"/>
                </a:cxn>
                <a:cxn ang="0">
                  <a:pos x="3719" y="887"/>
                </a:cxn>
                <a:cxn ang="0">
                  <a:pos x="3755" y="785"/>
                </a:cxn>
              </a:cxnLst>
              <a:rect l="0" t="0" r="r" b="b"/>
              <a:pathLst>
                <a:path w="3761" h="2356">
                  <a:moveTo>
                    <a:pt x="3755" y="785"/>
                  </a:moveTo>
                  <a:lnTo>
                    <a:pt x="3761" y="719"/>
                  </a:lnTo>
                  <a:lnTo>
                    <a:pt x="3755" y="659"/>
                  </a:lnTo>
                  <a:lnTo>
                    <a:pt x="3731" y="599"/>
                  </a:lnTo>
                  <a:lnTo>
                    <a:pt x="3701" y="545"/>
                  </a:lnTo>
                  <a:lnTo>
                    <a:pt x="3653" y="486"/>
                  </a:lnTo>
                  <a:lnTo>
                    <a:pt x="3593" y="432"/>
                  </a:lnTo>
                  <a:lnTo>
                    <a:pt x="3522" y="378"/>
                  </a:lnTo>
                  <a:lnTo>
                    <a:pt x="3444" y="330"/>
                  </a:lnTo>
                  <a:lnTo>
                    <a:pt x="3348" y="282"/>
                  </a:lnTo>
                  <a:lnTo>
                    <a:pt x="3241" y="234"/>
                  </a:lnTo>
                  <a:lnTo>
                    <a:pt x="3127" y="192"/>
                  </a:lnTo>
                  <a:lnTo>
                    <a:pt x="3002" y="150"/>
                  </a:lnTo>
                  <a:lnTo>
                    <a:pt x="2864" y="108"/>
                  </a:lnTo>
                  <a:lnTo>
                    <a:pt x="2715" y="72"/>
                  </a:lnTo>
                  <a:lnTo>
                    <a:pt x="2559" y="36"/>
                  </a:lnTo>
                  <a:lnTo>
                    <a:pt x="2392" y="0"/>
                  </a:lnTo>
                  <a:lnTo>
                    <a:pt x="2230" y="0"/>
                  </a:lnTo>
                  <a:lnTo>
                    <a:pt x="2410" y="36"/>
                  </a:lnTo>
                  <a:lnTo>
                    <a:pt x="2577" y="72"/>
                  </a:lnTo>
                  <a:lnTo>
                    <a:pt x="2732" y="108"/>
                  </a:lnTo>
                  <a:lnTo>
                    <a:pt x="2876" y="150"/>
                  </a:lnTo>
                  <a:lnTo>
                    <a:pt x="3014" y="192"/>
                  </a:lnTo>
                  <a:lnTo>
                    <a:pt x="3139" y="234"/>
                  </a:lnTo>
                  <a:lnTo>
                    <a:pt x="3253" y="282"/>
                  </a:lnTo>
                  <a:lnTo>
                    <a:pt x="3348" y="330"/>
                  </a:lnTo>
                  <a:lnTo>
                    <a:pt x="3438" y="384"/>
                  </a:lnTo>
                  <a:lnTo>
                    <a:pt x="3516" y="432"/>
                  </a:lnTo>
                  <a:lnTo>
                    <a:pt x="3576" y="492"/>
                  </a:lnTo>
                  <a:lnTo>
                    <a:pt x="3623" y="545"/>
                  </a:lnTo>
                  <a:lnTo>
                    <a:pt x="3665" y="605"/>
                  </a:lnTo>
                  <a:lnTo>
                    <a:pt x="3683" y="665"/>
                  </a:lnTo>
                  <a:lnTo>
                    <a:pt x="3695" y="725"/>
                  </a:lnTo>
                  <a:lnTo>
                    <a:pt x="3689" y="791"/>
                  </a:lnTo>
                  <a:lnTo>
                    <a:pt x="3677" y="839"/>
                  </a:lnTo>
                  <a:lnTo>
                    <a:pt x="3653" y="887"/>
                  </a:lnTo>
                  <a:lnTo>
                    <a:pt x="3629" y="941"/>
                  </a:lnTo>
                  <a:lnTo>
                    <a:pt x="3593" y="989"/>
                  </a:lnTo>
                  <a:lnTo>
                    <a:pt x="3546" y="1037"/>
                  </a:lnTo>
                  <a:lnTo>
                    <a:pt x="3498" y="1091"/>
                  </a:lnTo>
                  <a:lnTo>
                    <a:pt x="3438" y="1139"/>
                  </a:lnTo>
                  <a:lnTo>
                    <a:pt x="3372" y="1187"/>
                  </a:lnTo>
                  <a:lnTo>
                    <a:pt x="3301" y="1241"/>
                  </a:lnTo>
                  <a:lnTo>
                    <a:pt x="3223" y="1289"/>
                  </a:lnTo>
                  <a:lnTo>
                    <a:pt x="3133" y="1343"/>
                  </a:lnTo>
                  <a:lnTo>
                    <a:pt x="3043" y="1391"/>
                  </a:lnTo>
                  <a:lnTo>
                    <a:pt x="2942" y="1439"/>
                  </a:lnTo>
                  <a:lnTo>
                    <a:pt x="2834" y="1493"/>
                  </a:lnTo>
                  <a:lnTo>
                    <a:pt x="2727" y="1541"/>
                  </a:lnTo>
                  <a:lnTo>
                    <a:pt x="2607" y="1589"/>
                  </a:lnTo>
                  <a:lnTo>
                    <a:pt x="2356" y="1690"/>
                  </a:lnTo>
                  <a:lnTo>
                    <a:pt x="2075" y="1786"/>
                  </a:lnTo>
                  <a:lnTo>
                    <a:pt x="1782" y="1882"/>
                  </a:lnTo>
                  <a:lnTo>
                    <a:pt x="1459" y="1972"/>
                  </a:lnTo>
                  <a:lnTo>
                    <a:pt x="1124" y="2068"/>
                  </a:lnTo>
                  <a:lnTo>
                    <a:pt x="765" y="2158"/>
                  </a:lnTo>
                  <a:lnTo>
                    <a:pt x="389" y="2242"/>
                  </a:lnTo>
                  <a:lnTo>
                    <a:pt x="0" y="2326"/>
                  </a:lnTo>
                  <a:lnTo>
                    <a:pt x="0" y="2356"/>
                  </a:lnTo>
                  <a:lnTo>
                    <a:pt x="401" y="2272"/>
                  </a:lnTo>
                  <a:lnTo>
                    <a:pt x="777" y="2182"/>
                  </a:lnTo>
                  <a:lnTo>
                    <a:pt x="1142" y="2092"/>
                  </a:lnTo>
                  <a:lnTo>
                    <a:pt x="1483" y="1996"/>
                  </a:lnTo>
                  <a:lnTo>
                    <a:pt x="1812" y="1900"/>
                  </a:lnTo>
                  <a:lnTo>
                    <a:pt x="2111" y="1804"/>
                  </a:lnTo>
                  <a:lnTo>
                    <a:pt x="2392" y="1702"/>
                  </a:lnTo>
                  <a:lnTo>
                    <a:pt x="2523" y="1654"/>
                  </a:lnTo>
                  <a:lnTo>
                    <a:pt x="2649" y="1607"/>
                  </a:lnTo>
                  <a:lnTo>
                    <a:pt x="2768" y="1553"/>
                  </a:lnTo>
                  <a:lnTo>
                    <a:pt x="2882" y="1505"/>
                  </a:lnTo>
                  <a:lnTo>
                    <a:pt x="2990" y="1451"/>
                  </a:lnTo>
                  <a:lnTo>
                    <a:pt x="3091" y="1403"/>
                  </a:lnTo>
                  <a:lnTo>
                    <a:pt x="3187" y="1349"/>
                  </a:lnTo>
                  <a:lnTo>
                    <a:pt x="3277" y="1301"/>
                  </a:lnTo>
                  <a:lnTo>
                    <a:pt x="3354" y="1247"/>
                  </a:lnTo>
                  <a:lnTo>
                    <a:pt x="3432" y="1193"/>
                  </a:lnTo>
                  <a:lnTo>
                    <a:pt x="3498" y="1145"/>
                  </a:lnTo>
                  <a:lnTo>
                    <a:pt x="3558" y="1091"/>
                  </a:lnTo>
                  <a:lnTo>
                    <a:pt x="3611" y="1043"/>
                  </a:lnTo>
                  <a:lnTo>
                    <a:pt x="3653" y="989"/>
                  </a:lnTo>
                  <a:lnTo>
                    <a:pt x="3689" y="941"/>
                  </a:lnTo>
                  <a:lnTo>
                    <a:pt x="3719" y="887"/>
                  </a:lnTo>
                  <a:lnTo>
                    <a:pt x="3743" y="833"/>
                  </a:lnTo>
                  <a:lnTo>
                    <a:pt x="3755" y="785"/>
                  </a:lnTo>
                  <a:lnTo>
                    <a:pt x="3755" y="78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67" name="Freeform 11"/>
            <p:cNvSpPr>
              <a:spLocks/>
            </p:cNvSpPr>
            <p:nvPr/>
          </p:nvSpPr>
          <p:spPr bwMode="hidden">
            <a:xfrm>
              <a:off x="0" y="0"/>
              <a:ext cx="2933" cy="1846"/>
            </a:xfrm>
            <a:custGeom>
              <a:avLst/>
              <a:gdLst/>
              <a:ahLst/>
              <a:cxnLst>
                <a:cxn ang="0">
                  <a:pos x="2924" y="647"/>
                </a:cxn>
                <a:cxn ang="0">
                  <a:pos x="2876" y="528"/>
                </a:cxn>
                <a:cxn ang="0">
                  <a:pos x="2750" y="414"/>
                </a:cxn>
                <a:cxn ang="0">
                  <a:pos x="2559" y="318"/>
                </a:cxn>
                <a:cxn ang="0">
                  <a:pos x="2302" y="228"/>
                </a:cxn>
                <a:cxn ang="0">
                  <a:pos x="1985" y="150"/>
                </a:cxn>
                <a:cxn ang="0">
                  <a:pos x="1608" y="78"/>
                </a:cxn>
                <a:cxn ang="0">
                  <a:pos x="1178" y="24"/>
                </a:cxn>
                <a:cxn ang="0">
                  <a:pos x="694" y="0"/>
                </a:cxn>
                <a:cxn ang="0">
                  <a:pos x="1190" y="48"/>
                </a:cxn>
                <a:cxn ang="0">
                  <a:pos x="1626" y="108"/>
                </a:cxn>
                <a:cxn ang="0">
                  <a:pos x="2009" y="180"/>
                </a:cxn>
                <a:cxn ang="0">
                  <a:pos x="2326" y="264"/>
                </a:cxn>
                <a:cxn ang="0">
                  <a:pos x="2571" y="360"/>
                </a:cxn>
                <a:cxn ang="0">
                  <a:pos x="2750" y="468"/>
                </a:cxn>
                <a:cxn ang="0">
                  <a:pos x="2846" y="587"/>
                </a:cxn>
                <a:cxn ang="0">
                  <a:pos x="2864" y="713"/>
                </a:cxn>
                <a:cxn ang="0">
                  <a:pos x="2840" y="785"/>
                </a:cxn>
                <a:cxn ang="0">
                  <a:pos x="2792" y="857"/>
                </a:cxn>
                <a:cxn ang="0">
                  <a:pos x="2625" y="1001"/>
                </a:cxn>
                <a:cxn ang="0">
                  <a:pos x="2368" y="1145"/>
                </a:cxn>
                <a:cxn ang="0">
                  <a:pos x="2033" y="1289"/>
                </a:cxn>
                <a:cxn ang="0">
                  <a:pos x="1626" y="1433"/>
                </a:cxn>
                <a:cxn ang="0">
                  <a:pos x="1142" y="1571"/>
                </a:cxn>
                <a:cxn ang="0">
                  <a:pos x="604" y="1702"/>
                </a:cxn>
                <a:cxn ang="0">
                  <a:pos x="0" y="1828"/>
                </a:cxn>
                <a:cxn ang="0">
                  <a:pos x="311" y="1780"/>
                </a:cxn>
                <a:cxn ang="0">
                  <a:pos x="897" y="1648"/>
                </a:cxn>
                <a:cxn ang="0">
                  <a:pos x="1417" y="1511"/>
                </a:cxn>
                <a:cxn ang="0">
                  <a:pos x="1871" y="1367"/>
                </a:cxn>
                <a:cxn ang="0">
                  <a:pos x="2254" y="1223"/>
                </a:cxn>
                <a:cxn ang="0">
                  <a:pos x="2559" y="1079"/>
                </a:cxn>
                <a:cxn ang="0">
                  <a:pos x="2774" y="929"/>
                </a:cxn>
                <a:cxn ang="0">
                  <a:pos x="2876" y="815"/>
                </a:cxn>
                <a:cxn ang="0">
                  <a:pos x="2912" y="743"/>
                </a:cxn>
                <a:cxn ang="0">
                  <a:pos x="2924" y="707"/>
                </a:cxn>
              </a:cxnLst>
              <a:rect l="0" t="0" r="r" b="b"/>
              <a:pathLst>
                <a:path w="2924" h="1846">
                  <a:moveTo>
                    <a:pt x="2924" y="707"/>
                  </a:moveTo>
                  <a:lnTo>
                    <a:pt x="2924" y="647"/>
                  </a:lnTo>
                  <a:lnTo>
                    <a:pt x="2912" y="581"/>
                  </a:lnTo>
                  <a:lnTo>
                    <a:pt x="2876" y="528"/>
                  </a:lnTo>
                  <a:lnTo>
                    <a:pt x="2822" y="468"/>
                  </a:lnTo>
                  <a:lnTo>
                    <a:pt x="2750" y="414"/>
                  </a:lnTo>
                  <a:lnTo>
                    <a:pt x="2667" y="366"/>
                  </a:lnTo>
                  <a:lnTo>
                    <a:pt x="2559" y="318"/>
                  </a:lnTo>
                  <a:lnTo>
                    <a:pt x="2440" y="270"/>
                  </a:lnTo>
                  <a:lnTo>
                    <a:pt x="2302" y="228"/>
                  </a:lnTo>
                  <a:lnTo>
                    <a:pt x="2153" y="186"/>
                  </a:lnTo>
                  <a:lnTo>
                    <a:pt x="1985" y="150"/>
                  </a:lnTo>
                  <a:lnTo>
                    <a:pt x="1806" y="114"/>
                  </a:lnTo>
                  <a:lnTo>
                    <a:pt x="1608" y="78"/>
                  </a:lnTo>
                  <a:lnTo>
                    <a:pt x="1399" y="54"/>
                  </a:lnTo>
                  <a:lnTo>
                    <a:pt x="1178" y="24"/>
                  </a:lnTo>
                  <a:lnTo>
                    <a:pt x="945" y="0"/>
                  </a:lnTo>
                  <a:lnTo>
                    <a:pt x="694" y="0"/>
                  </a:lnTo>
                  <a:lnTo>
                    <a:pt x="945" y="24"/>
                  </a:lnTo>
                  <a:lnTo>
                    <a:pt x="1190" y="48"/>
                  </a:lnTo>
                  <a:lnTo>
                    <a:pt x="1417" y="78"/>
                  </a:lnTo>
                  <a:lnTo>
                    <a:pt x="1626" y="108"/>
                  </a:lnTo>
                  <a:lnTo>
                    <a:pt x="1824" y="144"/>
                  </a:lnTo>
                  <a:lnTo>
                    <a:pt x="2009" y="180"/>
                  </a:lnTo>
                  <a:lnTo>
                    <a:pt x="2176" y="222"/>
                  </a:lnTo>
                  <a:lnTo>
                    <a:pt x="2326" y="264"/>
                  </a:lnTo>
                  <a:lnTo>
                    <a:pt x="2457" y="312"/>
                  </a:lnTo>
                  <a:lnTo>
                    <a:pt x="2571" y="360"/>
                  </a:lnTo>
                  <a:lnTo>
                    <a:pt x="2667" y="414"/>
                  </a:lnTo>
                  <a:lnTo>
                    <a:pt x="2750" y="468"/>
                  </a:lnTo>
                  <a:lnTo>
                    <a:pt x="2804" y="528"/>
                  </a:lnTo>
                  <a:lnTo>
                    <a:pt x="2846" y="587"/>
                  </a:lnTo>
                  <a:lnTo>
                    <a:pt x="2864" y="647"/>
                  </a:lnTo>
                  <a:lnTo>
                    <a:pt x="2864" y="713"/>
                  </a:lnTo>
                  <a:lnTo>
                    <a:pt x="2852" y="749"/>
                  </a:lnTo>
                  <a:lnTo>
                    <a:pt x="2840" y="785"/>
                  </a:lnTo>
                  <a:lnTo>
                    <a:pt x="2816" y="821"/>
                  </a:lnTo>
                  <a:lnTo>
                    <a:pt x="2792" y="857"/>
                  </a:lnTo>
                  <a:lnTo>
                    <a:pt x="2721" y="929"/>
                  </a:lnTo>
                  <a:lnTo>
                    <a:pt x="2625" y="1001"/>
                  </a:lnTo>
                  <a:lnTo>
                    <a:pt x="2505" y="1073"/>
                  </a:lnTo>
                  <a:lnTo>
                    <a:pt x="2368" y="1145"/>
                  </a:lnTo>
                  <a:lnTo>
                    <a:pt x="2212" y="1217"/>
                  </a:lnTo>
                  <a:lnTo>
                    <a:pt x="2033" y="1289"/>
                  </a:lnTo>
                  <a:lnTo>
                    <a:pt x="1842" y="1361"/>
                  </a:lnTo>
                  <a:lnTo>
                    <a:pt x="1626" y="1433"/>
                  </a:lnTo>
                  <a:lnTo>
                    <a:pt x="1393" y="1499"/>
                  </a:lnTo>
                  <a:lnTo>
                    <a:pt x="1142" y="1571"/>
                  </a:lnTo>
                  <a:lnTo>
                    <a:pt x="879" y="1636"/>
                  </a:lnTo>
                  <a:lnTo>
                    <a:pt x="604" y="1702"/>
                  </a:lnTo>
                  <a:lnTo>
                    <a:pt x="305" y="1768"/>
                  </a:lnTo>
                  <a:lnTo>
                    <a:pt x="0" y="1828"/>
                  </a:lnTo>
                  <a:lnTo>
                    <a:pt x="0" y="1846"/>
                  </a:lnTo>
                  <a:lnTo>
                    <a:pt x="311" y="1780"/>
                  </a:lnTo>
                  <a:lnTo>
                    <a:pt x="610" y="1714"/>
                  </a:lnTo>
                  <a:lnTo>
                    <a:pt x="897" y="1648"/>
                  </a:lnTo>
                  <a:lnTo>
                    <a:pt x="1166" y="1583"/>
                  </a:lnTo>
                  <a:lnTo>
                    <a:pt x="1417" y="1511"/>
                  </a:lnTo>
                  <a:lnTo>
                    <a:pt x="1656" y="1439"/>
                  </a:lnTo>
                  <a:lnTo>
                    <a:pt x="1871" y="1367"/>
                  </a:lnTo>
                  <a:lnTo>
                    <a:pt x="2075" y="1295"/>
                  </a:lnTo>
                  <a:lnTo>
                    <a:pt x="2254" y="1223"/>
                  </a:lnTo>
                  <a:lnTo>
                    <a:pt x="2416" y="1151"/>
                  </a:lnTo>
                  <a:lnTo>
                    <a:pt x="2559" y="1079"/>
                  </a:lnTo>
                  <a:lnTo>
                    <a:pt x="2679" y="1001"/>
                  </a:lnTo>
                  <a:lnTo>
                    <a:pt x="2774" y="929"/>
                  </a:lnTo>
                  <a:lnTo>
                    <a:pt x="2846" y="857"/>
                  </a:lnTo>
                  <a:lnTo>
                    <a:pt x="2876" y="815"/>
                  </a:lnTo>
                  <a:lnTo>
                    <a:pt x="2900" y="779"/>
                  </a:lnTo>
                  <a:lnTo>
                    <a:pt x="2912" y="743"/>
                  </a:lnTo>
                  <a:lnTo>
                    <a:pt x="2924" y="707"/>
                  </a:lnTo>
                  <a:lnTo>
                    <a:pt x="2924" y="7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68" name="Freeform 12"/>
            <p:cNvSpPr>
              <a:spLocks/>
            </p:cNvSpPr>
            <p:nvPr/>
          </p:nvSpPr>
          <p:spPr bwMode="hidden">
            <a:xfrm>
              <a:off x="114" y="2847"/>
              <a:ext cx="1493" cy="204"/>
            </a:xfrm>
            <a:custGeom>
              <a:avLst/>
              <a:gdLst/>
              <a:ahLst/>
              <a:cxnLst>
                <a:cxn ang="0">
                  <a:pos x="1399" y="204"/>
                </a:cxn>
                <a:cxn ang="0">
                  <a:pos x="0" y="18"/>
                </a:cxn>
                <a:cxn ang="0">
                  <a:pos x="77" y="0"/>
                </a:cxn>
                <a:cxn ang="0">
                  <a:pos x="1488" y="186"/>
                </a:cxn>
                <a:cxn ang="0">
                  <a:pos x="1399" y="204"/>
                </a:cxn>
                <a:cxn ang="0">
                  <a:pos x="1399" y="204"/>
                </a:cxn>
              </a:cxnLst>
              <a:rect l="0" t="0" r="r" b="b"/>
              <a:pathLst>
                <a:path w="1488" h="204">
                  <a:moveTo>
                    <a:pt x="1399" y="204"/>
                  </a:moveTo>
                  <a:lnTo>
                    <a:pt x="0" y="18"/>
                  </a:lnTo>
                  <a:lnTo>
                    <a:pt x="77" y="0"/>
                  </a:lnTo>
                  <a:lnTo>
                    <a:pt x="1488" y="186"/>
                  </a:lnTo>
                  <a:lnTo>
                    <a:pt x="1399" y="204"/>
                  </a:lnTo>
                  <a:lnTo>
                    <a:pt x="1399" y="204"/>
                  </a:lnTo>
                  <a:close/>
                </a:path>
              </a:pathLst>
            </a:custGeom>
            <a:solidFill>
              <a:schemeClr val="bg2"/>
            </a:solidFill>
            <a:ln w="9525">
              <a:noFill/>
              <a:round/>
              <a:headEnd/>
              <a:tailEnd/>
            </a:ln>
          </p:spPr>
          <p:txBody>
            <a:bodyPr/>
            <a:lstStyle/>
            <a:p>
              <a:pPr>
                <a:defRPr/>
              </a:pPr>
              <a:endParaRPr lang="ru-RU"/>
            </a:p>
          </p:txBody>
        </p:sp>
        <p:sp>
          <p:nvSpPr>
            <p:cNvPr id="173069" name="Rectangle 13"/>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ru-RU"/>
            </a:p>
          </p:txBody>
        </p:sp>
        <p:sp>
          <p:nvSpPr>
            <p:cNvPr id="173070" name="Rectangle 14"/>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ru-RU"/>
            </a:p>
          </p:txBody>
        </p:sp>
        <p:grpSp>
          <p:nvGrpSpPr>
            <p:cNvPr id="1044" name="Group 15"/>
            <p:cNvGrpSpPr>
              <a:grpSpLocks/>
            </p:cNvGrpSpPr>
            <p:nvPr/>
          </p:nvGrpSpPr>
          <p:grpSpPr bwMode="auto">
            <a:xfrm>
              <a:off x="192" y="2284"/>
              <a:ext cx="1254" cy="923"/>
              <a:chOff x="192" y="2284"/>
              <a:chExt cx="1254" cy="923"/>
            </a:xfrm>
          </p:grpSpPr>
          <p:sp>
            <p:nvSpPr>
              <p:cNvPr id="173072" name="Freeform 16"/>
              <p:cNvSpPr>
                <a:spLocks/>
              </p:cNvSpPr>
              <p:nvPr/>
            </p:nvSpPr>
            <p:spPr bwMode="hidden">
              <a:xfrm>
                <a:off x="408" y="3009"/>
                <a:ext cx="47" cy="6"/>
              </a:xfrm>
              <a:custGeom>
                <a:avLst/>
                <a:gdLst/>
                <a:ahLst/>
                <a:cxnLst>
                  <a:cxn ang="0">
                    <a:pos x="47" y="6"/>
                  </a:cxn>
                  <a:cxn ang="0">
                    <a:pos x="0" y="0"/>
                  </a:cxn>
                  <a:cxn ang="0">
                    <a:pos x="0" y="0"/>
                  </a:cxn>
                  <a:cxn ang="0">
                    <a:pos x="47" y="6"/>
                  </a:cxn>
                  <a:cxn ang="0">
                    <a:pos x="47" y="6"/>
                  </a:cxn>
                  <a:cxn ang="0">
                    <a:pos x="47" y="6"/>
                  </a:cxn>
                </a:cxnLst>
                <a:rect l="0" t="0" r="r" b="b"/>
                <a:pathLst>
                  <a:path w="47" h="6">
                    <a:moveTo>
                      <a:pt x="47" y="6"/>
                    </a:moveTo>
                    <a:lnTo>
                      <a:pt x="0" y="0"/>
                    </a:lnTo>
                    <a:lnTo>
                      <a:pt x="0" y="0"/>
                    </a:lnTo>
                    <a:lnTo>
                      <a:pt x="47" y="6"/>
                    </a:lnTo>
                    <a:lnTo>
                      <a:pt x="47" y="6"/>
                    </a:lnTo>
                    <a:lnTo>
                      <a:pt x="47" y="6"/>
                    </a:lnTo>
                    <a:close/>
                  </a:path>
                </a:pathLst>
              </a:custGeom>
              <a:solidFill>
                <a:srgbClr val="141485"/>
              </a:solidFill>
              <a:ln w="9525">
                <a:noFill/>
                <a:round/>
                <a:headEnd/>
                <a:tailEnd/>
              </a:ln>
            </p:spPr>
            <p:txBody>
              <a:bodyPr/>
              <a:lstStyle/>
              <a:p>
                <a:pPr>
                  <a:defRPr/>
                </a:pPr>
                <a:endParaRPr lang="ru-RU"/>
              </a:p>
            </p:txBody>
          </p:sp>
          <p:sp>
            <p:nvSpPr>
              <p:cNvPr id="173073" name="Freeform 17"/>
              <p:cNvSpPr>
                <a:spLocks/>
              </p:cNvSpPr>
              <p:nvPr/>
            </p:nvSpPr>
            <p:spPr bwMode="hidden">
              <a:xfrm>
                <a:off x="912" y="2284"/>
                <a:ext cx="324" cy="162"/>
              </a:xfrm>
              <a:custGeom>
                <a:avLst/>
                <a:gdLst/>
                <a:ahLst/>
                <a:cxnLst>
                  <a:cxn ang="0">
                    <a:pos x="0" y="24"/>
                  </a:cxn>
                  <a:cxn ang="0">
                    <a:pos x="6" y="24"/>
                  </a:cxn>
                  <a:cxn ang="0">
                    <a:pos x="12" y="18"/>
                  </a:cxn>
                  <a:cxn ang="0">
                    <a:pos x="48" y="6"/>
                  </a:cxn>
                  <a:cxn ang="0">
                    <a:pos x="101" y="0"/>
                  </a:cxn>
                  <a:cxn ang="0">
                    <a:pos x="137" y="6"/>
                  </a:cxn>
                  <a:cxn ang="0">
                    <a:pos x="173" y="18"/>
                  </a:cxn>
                  <a:cxn ang="0">
                    <a:pos x="239" y="54"/>
                  </a:cxn>
                  <a:cxn ang="0">
                    <a:pos x="287" y="90"/>
                  </a:cxn>
                  <a:cxn ang="0">
                    <a:pos x="317" y="114"/>
                  </a:cxn>
                  <a:cxn ang="0">
                    <a:pos x="323" y="126"/>
                  </a:cxn>
                  <a:cxn ang="0">
                    <a:pos x="323" y="126"/>
                  </a:cxn>
                  <a:cxn ang="0">
                    <a:pos x="221" y="162"/>
                  </a:cxn>
                  <a:cxn ang="0">
                    <a:pos x="0" y="24"/>
                  </a:cxn>
                  <a:cxn ang="0">
                    <a:pos x="0" y="24"/>
                  </a:cxn>
                </a:cxnLst>
                <a:rect l="0" t="0" r="r" b="b"/>
                <a:pathLst>
                  <a:path w="323" h="162">
                    <a:moveTo>
                      <a:pt x="0" y="24"/>
                    </a:moveTo>
                    <a:lnTo>
                      <a:pt x="6" y="24"/>
                    </a:lnTo>
                    <a:lnTo>
                      <a:pt x="12" y="18"/>
                    </a:lnTo>
                    <a:lnTo>
                      <a:pt x="48" y="6"/>
                    </a:lnTo>
                    <a:lnTo>
                      <a:pt x="101" y="0"/>
                    </a:lnTo>
                    <a:lnTo>
                      <a:pt x="137" y="6"/>
                    </a:lnTo>
                    <a:lnTo>
                      <a:pt x="173" y="18"/>
                    </a:lnTo>
                    <a:lnTo>
                      <a:pt x="239" y="54"/>
                    </a:lnTo>
                    <a:lnTo>
                      <a:pt x="287" y="90"/>
                    </a:lnTo>
                    <a:lnTo>
                      <a:pt x="317" y="114"/>
                    </a:lnTo>
                    <a:lnTo>
                      <a:pt x="323" y="126"/>
                    </a:lnTo>
                    <a:lnTo>
                      <a:pt x="323" y="126"/>
                    </a:lnTo>
                    <a:lnTo>
                      <a:pt x="221" y="162"/>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74" name="Freeform 18"/>
              <p:cNvSpPr>
                <a:spLocks noEditPoints="1"/>
              </p:cNvSpPr>
              <p:nvPr/>
            </p:nvSpPr>
            <p:spPr bwMode="hidden">
              <a:xfrm>
                <a:off x="192" y="2284"/>
                <a:ext cx="1254" cy="923"/>
              </a:xfrm>
              <a:custGeom>
                <a:avLst/>
                <a:gdLst/>
                <a:ahLst/>
                <a:cxnLst>
                  <a:cxn ang="0">
                    <a:pos x="1166" y="641"/>
                  </a:cxn>
                  <a:cxn ang="0">
                    <a:pos x="1166" y="473"/>
                  </a:cxn>
                  <a:cxn ang="0">
                    <a:pos x="1136" y="384"/>
                  </a:cxn>
                  <a:cxn ang="0">
                    <a:pos x="1112" y="288"/>
                  </a:cxn>
                  <a:cxn ang="0">
                    <a:pos x="1053" y="174"/>
                  </a:cxn>
                  <a:cxn ang="0">
                    <a:pos x="981" y="96"/>
                  </a:cxn>
                  <a:cxn ang="0">
                    <a:pos x="963" y="72"/>
                  </a:cxn>
                  <a:cxn ang="0">
                    <a:pos x="891" y="18"/>
                  </a:cxn>
                  <a:cxn ang="0">
                    <a:pos x="819" y="6"/>
                  </a:cxn>
                  <a:cxn ang="0">
                    <a:pos x="712" y="24"/>
                  </a:cxn>
                  <a:cxn ang="0">
                    <a:pos x="664" y="42"/>
                  </a:cxn>
                  <a:cxn ang="0">
                    <a:pos x="568" y="120"/>
                  </a:cxn>
                  <a:cxn ang="0">
                    <a:pos x="532" y="228"/>
                  </a:cxn>
                  <a:cxn ang="0">
                    <a:pos x="509" y="348"/>
                  </a:cxn>
                  <a:cxn ang="0">
                    <a:pos x="431" y="479"/>
                  </a:cxn>
                  <a:cxn ang="0">
                    <a:pos x="413" y="539"/>
                  </a:cxn>
                  <a:cxn ang="0">
                    <a:pos x="353" y="599"/>
                  </a:cxn>
                  <a:cxn ang="0">
                    <a:pos x="305" y="629"/>
                  </a:cxn>
                  <a:cxn ang="0">
                    <a:pos x="293" y="635"/>
                  </a:cxn>
                  <a:cxn ang="0">
                    <a:pos x="257" y="677"/>
                  </a:cxn>
                  <a:cxn ang="0">
                    <a:pos x="150" y="797"/>
                  </a:cxn>
                  <a:cxn ang="0">
                    <a:pos x="54" y="839"/>
                  </a:cxn>
                  <a:cxn ang="0">
                    <a:pos x="156" y="905"/>
                  </a:cxn>
                  <a:cxn ang="0">
                    <a:pos x="240" y="869"/>
                  </a:cxn>
                  <a:cxn ang="0">
                    <a:pos x="640" y="827"/>
                  </a:cxn>
                  <a:cxn ang="0">
                    <a:pos x="700" y="725"/>
                  </a:cxn>
                  <a:cxn ang="0">
                    <a:pos x="694" y="611"/>
                  </a:cxn>
                  <a:cxn ang="0">
                    <a:pos x="778" y="551"/>
                  </a:cxn>
                  <a:cxn ang="0">
                    <a:pos x="879" y="449"/>
                  </a:cxn>
                  <a:cxn ang="0">
                    <a:pos x="909" y="414"/>
                  </a:cxn>
                  <a:cxn ang="0">
                    <a:pos x="975" y="318"/>
                  </a:cxn>
                  <a:cxn ang="0">
                    <a:pos x="1023" y="336"/>
                  </a:cxn>
                  <a:cxn ang="0">
                    <a:pos x="1118" y="617"/>
                  </a:cxn>
                  <a:cxn ang="0">
                    <a:pos x="1112" y="689"/>
                  </a:cxn>
                  <a:cxn ang="0">
                    <a:pos x="1148" y="749"/>
                  </a:cxn>
                  <a:cxn ang="0">
                    <a:pos x="1202" y="713"/>
                  </a:cxn>
                  <a:cxn ang="0">
                    <a:pos x="1238" y="749"/>
                  </a:cxn>
                  <a:cxn ang="0">
                    <a:pos x="1250" y="743"/>
                  </a:cxn>
                  <a:cxn ang="0">
                    <a:pos x="694" y="264"/>
                  </a:cxn>
                  <a:cxn ang="0">
                    <a:pos x="784" y="372"/>
                  </a:cxn>
                  <a:cxn ang="0">
                    <a:pos x="766" y="443"/>
                  </a:cxn>
                  <a:cxn ang="0">
                    <a:pos x="706" y="515"/>
                  </a:cxn>
                  <a:cxn ang="0">
                    <a:pos x="658" y="569"/>
                  </a:cxn>
                  <a:cxn ang="0">
                    <a:pos x="616" y="593"/>
                  </a:cxn>
                  <a:cxn ang="0">
                    <a:pos x="574" y="617"/>
                  </a:cxn>
                  <a:cxn ang="0">
                    <a:pos x="562" y="707"/>
                  </a:cxn>
                  <a:cxn ang="0">
                    <a:pos x="353" y="755"/>
                  </a:cxn>
                  <a:cxn ang="0">
                    <a:pos x="389" y="641"/>
                  </a:cxn>
                  <a:cxn ang="0">
                    <a:pos x="425" y="647"/>
                  </a:cxn>
                  <a:cxn ang="0">
                    <a:pos x="443" y="617"/>
                  </a:cxn>
                  <a:cxn ang="0">
                    <a:pos x="568" y="515"/>
                  </a:cxn>
                  <a:cxn ang="0">
                    <a:pos x="616" y="473"/>
                  </a:cxn>
                  <a:cxn ang="0">
                    <a:pos x="640" y="396"/>
                  </a:cxn>
                  <a:cxn ang="0">
                    <a:pos x="640" y="378"/>
                  </a:cxn>
                  <a:cxn ang="0">
                    <a:pos x="664" y="270"/>
                  </a:cxn>
                  <a:cxn ang="0">
                    <a:pos x="682" y="192"/>
                  </a:cxn>
                  <a:cxn ang="0">
                    <a:pos x="694" y="264"/>
                  </a:cxn>
                  <a:cxn ang="0">
                    <a:pos x="532" y="455"/>
                  </a:cxn>
                  <a:cxn ang="0">
                    <a:pos x="634" y="803"/>
                  </a:cxn>
                </a:cxnLst>
                <a:rect l="0" t="0" r="r" b="b"/>
                <a:pathLst>
                  <a:path w="1250" h="923">
                    <a:moveTo>
                      <a:pt x="1244" y="713"/>
                    </a:moveTo>
                    <a:lnTo>
                      <a:pt x="1214" y="683"/>
                    </a:lnTo>
                    <a:lnTo>
                      <a:pt x="1166" y="653"/>
                    </a:lnTo>
                    <a:lnTo>
                      <a:pt x="1166" y="653"/>
                    </a:lnTo>
                    <a:lnTo>
                      <a:pt x="1166" y="641"/>
                    </a:lnTo>
                    <a:lnTo>
                      <a:pt x="1172" y="617"/>
                    </a:lnTo>
                    <a:lnTo>
                      <a:pt x="1172" y="581"/>
                    </a:lnTo>
                    <a:lnTo>
                      <a:pt x="1172" y="545"/>
                    </a:lnTo>
                    <a:lnTo>
                      <a:pt x="1172" y="509"/>
                    </a:lnTo>
                    <a:lnTo>
                      <a:pt x="1166" y="473"/>
                    </a:lnTo>
                    <a:lnTo>
                      <a:pt x="1154" y="443"/>
                    </a:lnTo>
                    <a:lnTo>
                      <a:pt x="1148" y="431"/>
                    </a:lnTo>
                    <a:lnTo>
                      <a:pt x="1142" y="425"/>
                    </a:lnTo>
                    <a:lnTo>
                      <a:pt x="1142" y="408"/>
                    </a:lnTo>
                    <a:lnTo>
                      <a:pt x="1136" y="384"/>
                    </a:lnTo>
                    <a:lnTo>
                      <a:pt x="1130" y="354"/>
                    </a:lnTo>
                    <a:lnTo>
                      <a:pt x="1118" y="324"/>
                    </a:lnTo>
                    <a:lnTo>
                      <a:pt x="1106" y="300"/>
                    </a:lnTo>
                    <a:lnTo>
                      <a:pt x="1112" y="294"/>
                    </a:lnTo>
                    <a:lnTo>
                      <a:pt x="1112" y="288"/>
                    </a:lnTo>
                    <a:lnTo>
                      <a:pt x="1112" y="270"/>
                    </a:lnTo>
                    <a:lnTo>
                      <a:pt x="1106" y="252"/>
                    </a:lnTo>
                    <a:lnTo>
                      <a:pt x="1083" y="210"/>
                    </a:lnTo>
                    <a:lnTo>
                      <a:pt x="1059" y="180"/>
                    </a:lnTo>
                    <a:lnTo>
                      <a:pt x="1053" y="174"/>
                    </a:lnTo>
                    <a:lnTo>
                      <a:pt x="1047" y="168"/>
                    </a:lnTo>
                    <a:lnTo>
                      <a:pt x="1041" y="126"/>
                    </a:lnTo>
                    <a:lnTo>
                      <a:pt x="1017" y="114"/>
                    </a:lnTo>
                    <a:lnTo>
                      <a:pt x="987" y="90"/>
                    </a:lnTo>
                    <a:lnTo>
                      <a:pt x="981" y="96"/>
                    </a:lnTo>
                    <a:lnTo>
                      <a:pt x="981" y="102"/>
                    </a:lnTo>
                    <a:lnTo>
                      <a:pt x="975" y="120"/>
                    </a:lnTo>
                    <a:lnTo>
                      <a:pt x="975" y="108"/>
                    </a:lnTo>
                    <a:lnTo>
                      <a:pt x="969" y="90"/>
                    </a:lnTo>
                    <a:lnTo>
                      <a:pt x="963" y="72"/>
                    </a:lnTo>
                    <a:lnTo>
                      <a:pt x="963" y="66"/>
                    </a:lnTo>
                    <a:lnTo>
                      <a:pt x="933" y="42"/>
                    </a:lnTo>
                    <a:lnTo>
                      <a:pt x="921" y="36"/>
                    </a:lnTo>
                    <a:lnTo>
                      <a:pt x="915" y="30"/>
                    </a:lnTo>
                    <a:lnTo>
                      <a:pt x="891" y="18"/>
                    </a:lnTo>
                    <a:lnTo>
                      <a:pt x="885" y="18"/>
                    </a:lnTo>
                    <a:lnTo>
                      <a:pt x="867" y="18"/>
                    </a:lnTo>
                    <a:lnTo>
                      <a:pt x="855" y="18"/>
                    </a:lnTo>
                    <a:lnTo>
                      <a:pt x="849" y="18"/>
                    </a:lnTo>
                    <a:lnTo>
                      <a:pt x="819" y="6"/>
                    </a:lnTo>
                    <a:lnTo>
                      <a:pt x="796" y="0"/>
                    </a:lnTo>
                    <a:lnTo>
                      <a:pt x="772" y="6"/>
                    </a:lnTo>
                    <a:lnTo>
                      <a:pt x="754" y="18"/>
                    </a:lnTo>
                    <a:lnTo>
                      <a:pt x="730" y="18"/>
                    </a:lnTo>
                    <a:lnTo>
                      <a:pt x="712" y="24"/>
                    </a:lnTo>
                    <a:lnTo>
                      <a:pt x="700" y="30"/>
                    </a:lnTo>
                    <a:lnTo>
                      <a:pt x="700" y="30"/>
                    </a:lnTo>
                    <a:lnTo>
                      <a:pt x="694" y="30"/>
                    </a:lnTo>
                    <a:lnTo>
                      <a:pt x="688" y="30"/>
                    </a:lnTo>
                    <a:lnTo>
                      <a:pt x="664" y="42"/>
                    </a:lnTo>
                    <a:lnTo>
                      <a:pt x="628" y="60"/>
                    </a:lnTo>
                    <a:lnTo>
                      <a:pt x="586" y="90"/>
                    </a:lnTo>
                    <a:lnTo>
                      <a:pt x="574" y="108"/>
                    </a:lnTo>
                    <a:lnTo>
                      <a:pt x="562" y="120"/>
                    </a:lnTo>
                    <a:lnTo>
                      <a:pt x="568" y="120"/>
                    </a:lnTo>
                    <a:lnTo>
                      <a:pt x="568" y="114"/>
                    </a:lnTo>
                    <a:lnTo>
                      <a:pt x="550" y="150"/>
                    </a:lnTo>
                    <a:lnTo>
                      <a:pt x="538" y="192"/>
                    </a:lnTo>
                    <a:lnTo>
                      <a:pt x="532" y="216"/>
                    </a:lnTo>
                    <a:lnTo>
                      <a:pt x="532" y="228"/>
                    </a:lnTo>
                    <a:lnTo>
                      <a:pt x="532" y="228"/>
                    </a:lnTo>
                    <a:lnTo>
                      <a:pt x="527" y="246"/>
                    </a:lnTo>
                    <a:lnTo>
                      <a:pt x="521" y="276"/>
                    </a:lnTo>
                    <a:lnTo>
                      <a:pt x="515" y="312"/>
                    </a:lnTo>
                    <a:lnTo>
                      <a:pt x="509" y="348"/>
                    </a:lnTo>
                    <a:lnTo>
                      <a:pt x="473" y="390"/>
                    </a:lnTo>
                    <a:lnTo>
                      <a:pt x="473" y="396"/>
                    </a:lnTo>
                    <a:lnTo>
                      <a:pt x="467" y="402"/>
                    </a:lnTo>
                    <a:lnTo>
                      <a:pt x="449" y="437"/>
                    </a:lnTo>
                    <a:lnTo>
                      <a:pt x="431" y="479"/>
                    </a:lnTo>
                    <a:lnTo>
                      <a:pt x="419" y="521"/>
                    </a:lnTo>
                    <a:lnTo>
                      <a:pt x="413" y="527"/>
                    </a:lnTo>
                    <a:lnTo>
                      <a:pt x="413" y="533"/>
                    </a:lnTo>
                    <a:lnTo>
                      <a:pt x="413" y="539"/>
                    </a:lnTo>
                    <a:lnTo>
                      <a:pt x="413" y="539"/>
                    </a:lnTo>
                    <a:lnTo>
                      <a:pt x="413" y="539"/>
                    </a:lnTo>
                    <a:lnTo>
                      <a:pt x="413" y="539"/>
                    </a:lnTo>
                    <a:lnTo>
                      <a:pt x="413" y="539"/>
                    </a:lnTo>
                    <a:lnTo>
                      <a:pt x="413" y="539"/>
                    </a:lnTo>
                    <a:lnTo>
                      <a:pt x="353" y="599"/>
                    </a:lnTo>
                    <a:lnTo>
                      <a:pt x="347" y="599"/>
                    </a:lnTo>
                    <a:lnTo>
                      <a:pt x="341" y="599"/>
                    </a:lnTo>
                    <a:lnTo>
                      <a:pt x="335" y="611"/>
                    </a:lnTo>
                    <a:lnTo>
                      <a:pt x="311" y="629"/>
                    </a:lnTo>
                    <a:lnTo>
                      <a:pt x="305" y="629"/>
                    </a:lnTo>
                    <a:lnTo>
                      <a:pt x="299" y="629"/>
                    </a:lnTo>
                    <a:lnTo>
                      <a:pt x="299" y="635"/>
                    </a:lnTo>
                    <a:lnTo>
                      <a:pt x="293" y="635"/>
                    </a:lnTo>
                    <a:lnTo>
                      <a:pt x="293" y="635"/>
                    </a:lnTo>
                    <a:lnTo>
                      <a:pt x="293" y="635"/>
                    </a:lnTo>
                    <a:lnTo>
                      <a:pt x="293" y="635"/>
                    </a:lnTo>
                    <a:lnTo>
                      <a:pt x="257" y="659"/>
                    </a:lnTo>
                    <a:lnTo>
                      <a:pt x="257" y="665"/>
                    </a:lnTo>
                    <a:lnTo>
                      <a:pt x="257" y="665"/>
                    </a:lnTo>
                    <a:lnTo>
                      <a:pt x="257" y="677"/>
                    </a:lnTo>
                    <a:lnTo>
                      <a:pt x="257" y="701"/>
                    </a:lnTo>
                    <a:lnTo>
                      <a:pt x="257" y="719"/>
                    </a:lnTo>
                    <a:lnTo>
                      <a:pt x="257" y="731"/>
                    </a:lnTo>
                    <a:lnTo>
                      <a:pt x="216" y="725"/>
                    </a:lnTo>
                    <a:lnTo>
                      <a:pt x="150" y="797"/>
                    </a:lnTo>
                    <a:lnTo>
                      <a:pt x="150" y="827"/>
                    </a:lnTo>
                    <a:lnTo>
                      <a:pt x="174" y="827"/>
                    </a:lnTo>
                    <a:lnTo>
                      <a:pt x="114" y="845"/>
                    </a:lnTo>
                    <a:lnTo>
                      <a:pt x="108" y="851"/>
                    </a:lnTo>
                    <a:lnTo>
                      <a:pt x="54" y="839"/>
                    </a:lnTo>
                    <a:lnTo>
                      <a:pt x="0" y="857"/>
                    </a:lnTo>
                    <a:lnTo>
                      <a:pt x="0" y="875"/>
                    </a:lnTo>
                    <a:lnTo>
                      <a:pt x="102" y="893"/>
                    </a:lnTo>
                    <a:lnTo>
                      <a:pt x="96" y="893"/>
                    </a:lnTo>
                    <a:lnTo>
                      <a:pt x="156" y="905"/>
                    </a:lnTo>
                    <a:lnTo>
                      <a:pt x="168" y="899"/>
                    </a:lnTo>
                    <a:lnTo>
                      <a:pt x="311" y="923"/>
                    </a:lnTo>
                    <a:lnTo>
                      <a:pt x="365" y="911"/>
                    </a:lnTo>
                    <a:lnTo>
                      <a:pt x="371" y="887"/>
                    </a:lnTo>
                    <a:lnTo>
                      <a:pt x="240" y="869"/>
                    </a:lnTo>
                    <a:lnTo>
                      <a:pt x="240" y="863"/>
                    </a:lnTo>
                    <a:lnTo>
                      <a:pt x="497" y="791"/>
                    </a:lnTo>
                    <a:lnTo>
                      <a:pt x="503" y="809"/>
                    </a:lnTo>
                    <a:lnTo>
                      <a:pt x="640" y="827"/>
                    </a:lnTo>
                    <a:lnTo>
                      <a:pt x="640" y="827"/>
                    </a:lnTo>
                    <a:lnTo>
                      <a:pt x="700" y="725"/>
                    </a:lnTo>
                    <a:lnTo>
                      <a:pt x="700" y="725"/>
                    </a:lnTo>
                    <a:lnTo>
                      <a:pt x="700" y="725"/>
                    </a:lnTo>
                    <a:lnTo>
                      <a:pt x="700" y="725"/>
                    </a:lnTo>
                    <a:lnTo>
                      <a:pt x="700" y="725"/>
                    </a:lnTo>
                    <a:lnTo>
                      <a:pt x="658" y="719"/>
                    </a:lnTo>
                    <a:lnTo>
                      <a:pt x="664" y="653"/>
                    </a:lnTo>
                    <a:lnTo>
                      <a:pt x="664" y="653"/>
                    </a:lnTo>
                    <a:lnTo>
                      <a:pt x="670" y="623"/>
                    </a:lnTo>
                    <a:lnTo>
                      <a:pt x="694" y="611"/>
                    </a:lnTo>
                    <a:lnTo>
                      <a:pt x="694" y="605"/>
                    </a:lnTo>
                    <a:lnTo>
                      <a:pt x="694" y="605"/>
                    </a:lnTo>
                    <a:lnTo>
                      <a:pt x="718" y="587"/>
                    </a:lnTo>
                    <a:lnTo>
                      <a:pt x="748" y="569"/>
                    </a:lnTo>
                    <a:lnTo>
                      <a:pt x="778" y="551"/>
                    </a:lnTo>
                    <a:lnTo>
                      <a:pt x="796" y="533"/>
                    </a:lnTo>
                    <a:lnTo>
                      <a:pt x="819" y="515"/>
                    </a:lnTo>
                    <a:lnTo>
                      <a:pt x="843" y="497"/>
                    </a:lnTo>
                    <a:lnTo>
                      <a:pt x="867" y="467"/>
                    </a:lnTo>
                    <a:lnTo>
                      <a:pt x="879" y="449"/>
                    </a:lnTo>
                    <a:lnTo>
                      <a:pt x="879" y="443"/>
                    </a:lnTo>
                    <a:lnTo>
                      <a:pt x="885" y="443"/>
                    </a:lnTo>
                    <a:lnTo>
                      <a:pt x="891" y="431"/>
                    </a:lnTo>
                    <a:lnTo>
                      <a:pt x="903" y="425"/>
                    </a:lnTo>
                    <a:lnTo>
                      <a:pt x="909" y="414"/>
                    </a:lnTo>
                    <a:lnTo>
                      <a:pt x="909" y="390"/>
                    </a:lnTo>
                    <a:lnTo>
                      <a:pt x="903" y="360"/>
                    </a:lnTo>
                    <a:lnTo>
                      <a:pt x="927" y="348"/>
                    </a:lnTo>
                    <a:lnTo>
                      <a:pt x="951" y="330"/>
                    </a:lnTo>
                    <a:lnTo>
                      <a:pt x="975" y="318"/>
                    </a:lnTo>
                    <a:lnTo>
                      <a:pt x="993" y="300"/>
                    </a:lnTo>
                    <a:lnTo>
                      <a:pt x="999" y="306"/>
                    </a:lnTo>
                    <a:lnTo>
                      <a:pt x="1011" y="306"/>
                    </a:lnTo>
                    <a:lnTo>
                      <a:pt x="1023" y="336"/>
                    </a:lnTo>
                    <a:lnTo>
                      <a:pt x="1023" y="336"/>
                    </a:lnTo>
                    <a:lnTo>
                      <a:pt x="1071" y="449"/>
                    </a:lnTo>
                    <a:lnTo>
                      <a:pt x="1071" y="467"/>
                    </a:lnTo>
                    <a:lnTo>
                      <a:pt x="1077" y="497"/>
                    </a:lnTo>
                    <a:lnTo>
                      <a:pt x="1101" y="563"/>
                    </a:lnTo>
                    <a:lnTo>
                      <a:pt x="1118" y="617"/>
                    </a:lnTo>
                    <a:lnTo>
                      <a:pt x="1124" y="641"/>
                    </a:lnTo>
                    <a:lnTo>
                      <a:pt x="1124" y="653"/>
                    </a:lnTo>
                    <a:lnTo>
                      <a:pt x="1118" y="659"/>
                    </a:lnTo>
                    <a:lnTo>
                      <a:pt x="1112" y="671"/>
                    </a:lnTo>
                    <a:lnTo>
                      <a:pt x="1112" y="689"/>
                    </a:lnTo>
                    <a:lnTo>
                      <a:pt x="1118" y="701"/>
                    </a:lnTo>
                    <a:lnTo>
                      <a:pt x="1124" y="719"/>
                    </a:lnTo>
                    <a:lnTo>
                      <a:pt x="1130" y="737"/>
                    </a:lnTo>
                    <a:lnTo>
                      <a:pt x="1136" y="749"/>
                    </a:lnTo>
                    <a:lnTo>
                      <a:pt x="1148" y="749"/>
                    </a:lnTo>
                    <a:lnTo>
                      <a:pt x="1154" y="743"/>
                    </a:lnTo>
                    <a:lnTo>
                      <a:pt x="1154" y="725"/>
                    </a:lnTo>
                    <a:lnTo>
                      <a:pt x="1148" y="707"/>
                    </a:lnTo>
                    <a:lnTo>
                      <a:pt x="1148" y="701"/>
                    </a:lnTo>
                    <a:lnTo>
                      <a:pt x="1202" y="713"/>
                    </a:lnTo>
                    <a:lnTo>
                      <a:pt x="1208" y="719"/>
                    </a:lnTo>
                    <a:lnTo>
                      <a:pt x="1214" y="737"/>
                    </a:lnTo>
                    <a:lnTo>
                      <a:pt x="1220" y="749"/>
                    </a:lnTo>
                    <a:lnTo>
                      <a:pt x="1232" y="755"/>
                    </a:lnTo>
                    <a:lnTo>
                      <a:pt x="1238" y="749"/>
                    </a:lnTo>
                    <a:lnTo>
                      <a:pt x="1232" y="737"/>
                    </a:lnTo>
                    <a:lnTo>
                      <a:pt x="1238" y="749"/>
                    </a:lnTo>
                    <a:lnTo>
                      <a:pt x="1244" y="755"/>
                    </a:lnTo>
                    <a:lnTo>
                      <a:pt x="1250" y="749"/>
                    </a:lnTo>
                    <a:lnTo>
                      <a:pt x="1250" y="743"/>
                    </a:lnTo>
                    <a:lnTo>
                      <a:pt x="1250" y="731"/>
                    </a:lnTo>
                    <a:lnTo>
                      <a:pt x="1244" y="719"/>
                    </a:lnTo>
                    <a:lnTo>
                      <a:pt x="1244" y="713"/>
                    </a:lnTo>
                    <a:lnTo>
                      <a:pt x="1244" y="713"/>
                    </a:lnTo>
                    <a:close/>
                    <a:moveTo>
                      <a:pt x="694" y="264"/>
                    </a:moveTo>
                    <a:lnTo>
                      <a:pt x="700" y="276"/>
                    </a:lnTo>
                    <a:lnTo>
                      <a:pt x="712" y="288"/>
                    </a:lnTo>
                    <a:lnTo>
                      <a:pt x="742" y="330"/>
                    </a:lnTo>
                    <a:lnTo>
                      <a:pt x="778" y="360"/>
                    </a:lnTo>
                    <a:lnTo>
                      <a:pt x="784" y="372"/>
                    </a:lnTo>
                    <a:lnTo>
                      <a:pt x="790" y="378"/>
                    </a:lnTo>
                    <a:lnTo>
                      <a:pt x="796" y="384"/>
                    </a:lnTo>
                    <a:lnTo>
                      <a:pt x="796" y="384"/>
                    </a:lnTo>
                    <a:lnTo>
                      <a:pt x="790" y="431"/>
                    </a:lnTo>
                    <a:lnTo>
                      <a:pt x="766" y="443"/>
                    </a:lnTo>
                    <a:lnTo>
                      <a:pt x="748" y="461"/>
                    </a:lnTo>
                    <a:lnTo>
                      <a:pt x="724" y="485"/>
                    </a:lnTo>
                    <a:lnTo>
                      <a:pt x="712" y="503"/>
                    </a:lnTo>
                    <a:lnTo>
                      <a:pt x="712" y="509"/>
                    </a:lnTo>
                    <a:lnTo>
                      <a:pt x="706" y="515"/>
                    </a:lnTo>
                    <a:lnTo>
                      <a:pt x="688" y="533"/>
                    </a:lnTo>
                    <a:lnTo>
                      <a:pt x="670" y="551"/>
                    </a:lnTo>
                    <a:lnTo>
                      <a:pt x="658" y="563"/>
                    </a:lnTo>
                    <a:lnTo>
                      <a:pt x="658" y="569"/>
                    </a:lnTo>
                    <a:lnTo>
                      <a:pt x="658" y="569"/>
                    </a:lnTo>
                    <a:lnTo>
                      <a:pt x="658" y="569"/>
                    </a:lnTo>
                    <a:lnTo>
                      <a:pt x="652" y="569"/>
                    </a:lnTo>
                    <a:lnTo>
                      <a:pt x="652" y="575"/>
                    </a:lnTo>
                    <a:lnTo>
                      <a:pt x="640" y="581"/>
                    </a:lnTo>
                    <a:lnTo>
                      <a:pt x="616" y="593"/>
                    </a:lnTo>
                    <a:lnTo>
                      <a:pt x="604" y="599"/>
                    </a:lnTo>
                    <a:lnTo>
                      <a:pt x="592" y="605"/>
                    </a:lnTo>
                    <a:lnTo>
                      <a:pt x="592" y="605"/>
                    </a:lnTo>
                    <a:lnTo>
                      <a:pt x="586" y="611"/>
                    </a:lnTo>
                    <a:lnTo>
                      <a:pt x="574" y="617"/>
                    </a:lnTo>
                    <a:lnTo>
                      <a:pt x="562" y="629"/>
                    </a:lnTo>
                    <a:lnTo>
                      <a:pt x="550" y="635"/>
                    </a:lnTo>
                    <a:lnTo>
                      <a:pt x="550" y="653"/>
                    </a:lnTo>
                    <a:lnTo>
                      <a:pt x="556" y="677"/>
                    </a:lnTo>
                    <a:lnTo>
                      <a:pt x="562" y="707"/>
                    </a:lnTo>
                    <a:lnTo>
                      <a:pt x="538" y="737"/>
                    </a:lnTo>
                    <a:lnTo>
                      <a:pt x="377" y="785"/>
                    </a:lnTo>
                    <a:lnTo>
                      <a:pt x="365" y="761"/>
                    </a:lnTo>
                    <a:lnTo>
                      <a:pt x="359" y="755"/>
                    </a:lnTo>
                    <a:lnTo>
                      <a:pt x="353" y="755"/>
                    </a:lnTo>
                    <a:lnTo>
                      <a:pt x="359" y="683"/>
                    </a:lnTo>
                    <a:lnTo>
                      <a:pt x="365" y="671"/>
                    </a:lnTo>
                    <a:lnTo>
                      <a:pt x="371" y="665"/>
                    </a:lnTo>
                    <a:lnTo>
                      <a:pt x="389" y="641"/>
                    </a:lnTo>
                    <a:lnTo>
                      <a:pt x="389" y="641"/>
                    </a:lnTo>
                    <a:lnTo>
                      <a:pt x="413" y="629"/>
                    </a:lnTo>
                    <a:lnTo>
                      <a:pt x="431" y="611"/>
                    </a:lnTo>
                    <a:lnTo>
                      <a:pt x="419" y="623"/>
                    </a:lnTo>
                    <a:lnTo>
                      <a:pt x="419" y="629"/>
                    </a:lnTo>
                    <a:lnTo>
                      <a:pt x="425" y="647"/>
                    </a:lnTo>
                    <a:lnTo>
                      <a:pt x="425" y="659"/>
                    </a:lnTo>
                    <a:lnTo>
                      <a:pt x="431" y="665"/>
                    </a:lnTo>
                    <a:lnTo>
                      <a:pt x="437" y="659"/>
                    </a:lnTo>
                    <a:lnTo>
                      <a:pt x="443" y="635"/>
                    </a:lnTo>
                    <a:lnTo>
                      <a:pt x="443" y="617"/>
                    </a:lnTo>
                    <a:lnTo>
                      <a:pt x="443" y="605"/>
                    </a:lnTo>
                    <a:lnTo>
                      <a:pt x="491" y="575"/>
                    </a:lnTo>
                    <a:lnTo>
                      <a:pt x="527" y="545"/>
                    </a:lnTo>
                    <a:lnTo>
                      <a:pt x="550" y="527"/>
                    </a:lnTo>
                    <a:lnTo>
                      <a:pt x="568" y="515"/>
                    </a:lnTo>
                    <a:lnTo>
                      <a:pt x="586" y="503"/>
                    </a:lnTo>
                    <a:lnTo>
                      <a:pt x="598" y="497"/>
                    </a:lnTo>
                    <a:lnTo>
                      <a:pt x="610" y="485"/>
                    </a:lnTo>
                    <a:lnTo>
                      <a:pt x="616" y="479"/>
                    </a:lnTo>
                    <a:lnTo>
                      <a:pt x="616" y="473"/>
                    </a:lnTo>
                    <a:lnTo>
                      <a:pt x="628" y="455"/>
                    </a:lnTo>
                    <a:lnTo>
                      <a:pt x="634" y="431"/>
                    </a:lnTo>
                    <a:lnTo>
                      <a:pt x="640" y="408"/>
                    </a:lnTo>
                    <a:lnTo>
                      <a:pt x="640" y="402"/>
                    </a:lnTo>
                    <a:lnTo>
                      <a:pt x="640" y="396"/>
                    </a:lnTo>
                    <a:lnTo>
                      <a:pt x="628" y="396"/>
                    </a:lnTo>
                    <a:lnTo>
                      <a:pt x="634" y="396"/>
                    </a:lnTo>
                    <a:lnTo>
                      <a:pt x="634" y="396"/>
                    </a:lnTo>
                    <a:lnTo>
                      <a:pt x="634" y="390"/>
                    </a:lnTo>
                    <a:lnTo>
                      <a:pt x="640" y="378"/>
                    </a:lnTo>
                    <a:lnTo>
                      <a:pt x="652" y="336"/>
                    </a:lnTo>
                    <a:lnTo>
                      <a:pt x="664" y="300"/>
                    </a:lnTo>
                    <a:lnTo>
                      <a:pt x="664" y="282"/>
                    </a:lnTo>
                    <a:lnTo>
                      <a:pt x="670" y="276"/>
                    </a:lnTo>
                    <a:lnTo>
                      <a:pt x="664" y="270"/>
                    </a:lnTo>
                    <a:lnTo>
                      <a:pt x="658" y="258"/>
                    </a:lnTo>
                    <a:lnTo>
                      <a:pt x="646" y="246"/>
                    </a:lnTo>
                    <a:lnTo>
                      <a:pt x="640" y="240"/>
                    </a:lnTo>
                    <a:lnTo>
                      <a:pt x="676" y="258"/>
                    </a:lnTo>
                    <a:lnTo>
                      <a:pt x="682" y="192"/>
                    </a:lnTo>
                    <a:lnTo>
                      <a:pt x="682" y="198"/>
                    </a:lnTo>
                    <a:lnTo>
                      <a:pt x="682" y="222"/>
                    </a:lnTo>
                    <a:lnTo>
                      <a:pt x="688" y="246"/>
                    </a:lnTo>
                    <a:lnTo>
                      <a:pt x="694" y="264"/>
                    </a:lnTo>
                    <a:lnTo>
                      <a:pt x="694" y="264"/>
                    </a:lnTo>
                    <a:close/>
                    <a:moveTo>
                      <a:pt x="532" y="455"/>
                    </a:moveTo>
                    <a:lnTo>
                      <a:pt x="527" y="461"/>
                    </a:lnTo>
                    <a:lnTo>
                      <a:pt x="532" y="449"/>
                    </a:lnTo>
                    <a:lnTo>
                      <a:pt x="532" y="455"/>
                    </a:lnTo>
                    <a:lnTo>
                      <a:pt x="532" y="455"/>
                    </a:lnTo>
                    <a:close/>
                    <a:moveTo>
                      <a:pt x="634" y="803"/>
                    </a:moveTo>
                    <a:lnTo>
                      <a:pt x="634" y="803"/>
                    </a:lnTo>
                    <a:lnTo>
                      <a:pt x="634" y="803"/>
                    </a:lnTo>
                    <a:lnTo>
                      <a:pt x="634" y="803"/>
                    </a:lnTo>
                    <a:lnTo>
                      <a:pt x="634" y="803"/>
                    </a:lnTo>
                    <a:close/>
                  </a:path>
                </a:pathLst>
              </a:custGeom>
              <a:solidFill>
                <a:schemeClr val="bg2"/>
              </a:solidFill>
              <a:ln w="9525">
                <a:noFill/>
                <a:round/>
                <a:headEnd/>
                <a:tailEnd/>
              </a:ln>
            </p:spPr>
            <p:txBody>
              <a:bodyPr/>
              <a:lstStyle/>
              <a:p>
                <a:pPr>
                  <a:defRPr/>
                </a:pPr>
                <a:endParaRPr lang="ru-RU"/>
              </a:p>
            </p:txBody>
          </p:sp>
          <p:sp>
            <p:nvSpPr>
              <p:cNvPr id="173075" name="Freeform 19"/>
              <p:cNvSpPr>
                <a:spLocks/>
              </p:cNvSpPr>
              <p:nvPr/>
            </p:nvSpPr>
            <p:spPr bwMode="hidden">
              <a:xfrm>
                <a:off x="684" y="2709"/>
                <a:ext cx="47" cy="78"/>
              </a:xfrm>
              <a:custGeom>
                <a:avLst/>
                <a:gdLst/>
                <a:ahLst/>
                <a:cxnLst>
                  <a:cxn ang="0">
                    <a:pos x="12" y="72"/>
                  </a:cxn>
                  <a:cxn ang="0">
                    <a:pos x="18" y="60"/>
                  </a:cxn>
                  <a:cxn ang="0">
                    <a:pos x="24" y="54"/>
                  </a:cxn>
                  <a:cxn ang="0">
                    <a:pos x="47" y="0"/>
                  </a:cxn>
                  <a:cxn ang="0">
                    <a:pos x="0" y="78"/>
                  </a:cxn>
                  <a:cxn ang="0">
                    <a:pos x="12" y="72"/>
                  </a:cxn>
                  <a:cxn ang="0">
                    <a:pos x="12" y="72"/>
                  </a:cxn>
                </a:cxnLst>
                <a:rect l="0" t="0" r="r" b="b"/>
                <a:pathLst>
                  <a:path w="47" h="78">
                    <a:moveTo>
                      <a:pt x="12" y="72"/>
                    </a:moveTo>
                    <a:lnTo>
                      <a:pt x="18" y="60"/>
                    </a:lnTo>
                    <a:lnTo>
                      <a:pt x="24" y="54"/>
                    </a:lnTo>
                    <a:lnTo>
                      <a:pt x="47" y="0"/>
                    </a:lnTo>
                    <a:lnTo>
                      <a:pt x="0" y="78"/>
                    </a:lnTo>
                    <a:lnTo>
                      <a:pt x="12" y="72"/>
                    </a:lnTo>
                    <a:lnTo>
                      <a:pt x="12" y="72"/>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76" name="Freeform 20"/>
              <p:cNvSpPr>
                <a:spLocks/>
              </p:cNvSpPr>
              <p:nvPr/>
            </p:nvSpPr>
            <p:spPr bwMode="hidden">
              <a:xfrm>
                <a:off x="1284" y="2572"/>
                <a:ext cx="149" cy="419"/>
              </a:xfrm>
              <a:custGeom>
                <a:avLst/>
                <a:gdLst/>
                <a:ahLst/>
                <a:cxnLst>
                  <a:cxn ang="0">
                    <a:pos x="29" y="96"/>
                  </a:cxn>
                  <a:cxn ang="0">
                    <a:pos x="41" y="126"/>
                  </a:cxn>
                  <a:cxn ang="0">
                    <a:pos x="29" y="161"/>
                  </a:cxn>
                  <a:cxn ang="0">
                    <a:pos x="47" y="149"/>
                  </a:cxn>
                  <a:cxn ang="0">
                    <a:pos x="53" y="347"/>
                  </a:cxn>
                  <a:cxn ang="0">
                    <a:pos x="65" y="371"/>
                  </a:cxn>
                  <a:cxn ang="0">
                    <a:pos x="65" y="377"/>
                  </a:cxn>
                  <a:cxn ang="0">
                    <a:pos x="65" y="389"/>
                  </a:cxn>
                  <a:cxn ang="0">
                    <a:pos x="77" y="395"/>
                  </a:cxn>
                  <a:cxn ang="0">
                    <a:pos x="101" y="407"/>
                  </a:cxn>
                  <a:cxn ang="0">
                    <a:pos x="125" y="413"/>
                  </a:cxn>
                  <a:cxn ang="0">
                    <a:pos x="149" y="419"/>
                  </a:cxn>
                  <a:cxn ang="0">
                    <a:pos x="125" y="395"/>
                  </a:cxn>
                  <a:cxn ang="0">
                    <a:pos x="77" y="365"/>
                  </a:cxn>
                  <a:cxn ang="0">
                    <a:pos x="77" y="365"/>
                  </a:cxn>
                  <a:cxn ang="0">
                    <a:pos x="77" y="353"/>
                  </a:cxn>
                  <a:cxn ang="0">
                    <a:pos x="83" y="329"/>
                  </a:cxn>
                  <a:cxn ang="0">
                    <a:pos x="83" y="293"/>
                  </a:cxn>
                  <a:cxn ang="0">
                    <a:pos x="83" y="257"/>
                  </a:cxn>
                  <a:cxn ang="0">
                    <a:pos x="83" y="221"/>
                  </a:cxn>
                  <a:cxn ang="0">
                    <a:pos x="77" y="185"/>
                  </a:cxn>
                  <a:cxn ang="0">
                    <a:pos x="65" y="155"/>
                  </a:cxn>
                  <a:cxn ang="0">
                    <a:pos x="59" y="143"/>
                  </a:cxn>
                  <a:cxn ang="0">
                    <a:pos x="53" y="137"/>
                  </a:cxn>
                  <a:cxn ang="0">
                    <a:pos x="53" y="120"/>
                  </a:cxn>
                  <a:cxn ang="0">
                    <a:pos x="53" y="108"/>
                  </a:cxn>
                  <a:cxn ang="0">
                    <a:pos x="47" y="90"/>
                  </a:cxn>
                  <a:cxn ang="0">
                    <a:pos x="35" y="54"/>
                  </a:cxn>
                  <a:cxn ang="0">
                    <a:pos x="23" y="18"/>
                  </a:cxn>
                  <a:cxn ang="0">
                    <a:pos x="17" y="6"/>
                  </a:cxn>
                  <a:cxn ang="0">
                    <a:pos x="17" y="0"/>
                  </a:cxn>
                  <a:cxn ang="0">
                    <a:pos x="0" y="6"/>
                  </a:cxn>
                  <a:cxn ang="0">
                    <a:pos x="6" y="114"/>
                  </a:cxn>
                  <a:cxn ang="0">
                    <a:pos x="29" y="96"/>
                  </a:cxn>
                  <a:cxn ang="0">
                    <a:pos x="29" y="96"/>
                  </a:cxn>
                </a:cxnLst>
                <a:rect l="0" t="0" r="r" b="b"/>
                <a:pathLst>
                  <a:path w="149" h="419">
                    <a:moveTo>
                      <a:pt x="29" y="96"/>
                    </a:moveTo>
                    <a:lnTo>
                      <a:pt x="41" y="126"/>
                    </a:lnTo>
                    <a:lnTo>
                      <a:pt x="29" y="161"/>
                    </a:lnTo>
                    <a:lnTo>
                      <a:pt x="47" y="149"/>
                    </a:lnTo>
                    <a:lnTo>
                      <a:pt x="53" y="347"/>
                    </a:lnTo>
                    <a:lnTo>
                      <a:pt x="65" y="371"/>
                    </a:lnTo>
                    <a:lnTo>
                      <a:pt x="65" y="377"/>
                    </a:lnTo>
                    <a:lnTo>
                      <a:pt x="65" y="389"/>
                    </a:lnTo>
                    <a:lnTo>
                      <a:pt x="77" y="395"/>
                    </a:lnTo>
                    <a:lnTo>
                      <a:pt x="101" y="407"/>
                    </a:lnTo>
                    <a:lnTo>
                      <a:pt x="125" y="413"/>
                    </a:lnTo>
                    <a:lnTo>
                      <a:pt x="149" y="419"/>
                    </a:lnTo>
                    <a:lnTo>
                      <a:pt x="125" y="395"/>
                    </a:lnTo>
                    <a:lnTo>
                      <a:pt x="77" y="365"/>
                    </a:lnTo>
                    <a:lnTo>
                      <a:pt x="77" y="365"/>
                    </a:lnTo>
                    <a:lnTo>
                      <a:pt x="77" y="353"/>
                    </a:lnTo>
                    <a:lnTo>
                      <a:pt x="83" y="329"/>
                    </a:lnTo>
                    <a:lnTo>
                      <a:pt x="83" y="293"/>
                    </a:lnTo>
                    <a:lnTo>
                      <a:pt x="83" y="257"/>
                    </a:lnTo>
                    <a:lnTo>
                      <a:pt x="83" y="221"/>
                    </a:lnTo>
                    <a:lnTo>
                      <a:pt x="77" y="185"/>
                    </a:lnTo>
                    <a:lnTo>
                      <a:pt x="65" y="155"/>
                    </a:lnTo>
                    <a:lnTo>
                      <a:pt x="59" y="143"/>
                    </a:lnTo>
                    <a:lnTo>
                      <a:pt x="53" y="137"/>
                    </a:lnTo>
                    <a:lnTo>
                      <a:pt x="53" y="120"/>
                    </a:lnTo>
                    <a:lnTo>
                      <a:pt x="53" y="108"/>
                    </a:lnTo>
                    <a:lnTo>
                      <a:pt x="47" y="90"/>
                    </a:lnTo>
                    <a:lnTo>
                      <a:pt x="35" y="54"/>
                    </a:lnTo>
                    <a:lnTo>
                      <a:pt x="23" y="18"/>
                    </a:lnTo>
                    <a:lnTo>
                      <a:pt x="17" y="6"/>
                    </a:lnTo>
                    <a:lnTo>
                      <a:pt x="17" y="0"/>
                    </a:lnTo>
                    <a:lnTo>
                      <a:pt x="0" y="6"/>
                    </a:lnTo>
                    <a:lnTo>
                      <a:pt x="6" y="114"/>
                    </a:lnTo>
                    <a:lnTo>
                      <a:pt x="29" y="96"/>
                    </a:lnTo>
                    <a:lnTo>
                      <a:pt x="29" y="9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77" name="Freeform 21"/>
              <p:cNvSpPr>
                <a:spLocks/>
              </p:cNvSpPr>
              <p:nvPr/>
            </p:nvSpPr>
            <p:spPr bwMode="hidden">
              <a:xfrm>
                <a:off x="1140" y="2434"/>
                <a:ext cx="167" cy="138"/>
              </a:xfrm>
              <a:custGeom>
                <a:avLst/>
                <a:gdLst/>
                <a:ahLst/>
                <a:cxnLst>
                  <a:cxn ang="0">
                    <a:pos x="102" y="18"/>
                  </a:cxn>
                  <a:cxn ang="0">
                    <a:pos x="96" y="12"/>
                  </a:cxn>
                  <a:cxn ang="0">
                    <a:pos x="90" y="0"/>
                  </a:cxn>
                  <a:cxn ang="0">
                    <a:pos x="78" y="0"/>
                  </a:cxn>
                  <a:cxn ang="0">
                    <a:pos x="66" y="0"/>
                  </a:cxn>
                  <a:cxn ang="0">
                    <a:pos x="60" y="0"/>
                  </a:cxn>
                  <a:cxn ang="0">
                    <a:pos x="48" y="6"/>
                  </a:cxn>
                  <a:cxn ang="0">
                    <a:pos x="36" y="12"/>
                  </a:cxn>
                  <a:cxn ang="0">
                    <a:pos x="30" y="12"/>
                  </a:cxn>
                  <a:cxn ang="0">
                    <a:pos x="24" y="24"/>
                  </a:cxn>
                  <a:cxn ang="0">
                    <a:pos x="18" y="42"/>
                  </a:cxn>
                  <a:cxn ang="0">
                    <a:pos x="6" y="66"/>
                  </a:cxn>
                  <a:cxn ang="0">
                    <a:pos x="0" y="72"/>
                  </a:cxn>
                  <a:cxn ang="0">
                    <a:pos x="42" y="30"/>
                  </a:cxn>
                  <a:cxn ang="0">
                    <a:pos x="30" y="66"/>
                  </a:cxn>
                  <a:cxn ang="0">
                    <a:pos x="96" y="36"/>
                  </a:cxn>
                  <a:cxn ang="0">
                    <a:pos x="120" y="78"/>
                  </a:cxn>
                  <a:cxn ang="0">
                    <a:pos x="120" y="54"/>
                  </a:cxn>
                  <a:cxn ang="0">
                    <a:pos x="167" y="138"/>
                  </a:cxn>
                  <a:cxn ang="0">
                    <a:pos x="167" y="120"/>
                  </a:cxn>
                  <a:cxn ang="0">
                    <a:pos x="161" y="102"/>
                  </a:cxn>
                  <a:cxn ang="0">
                    <a:pos x="138" y="60"/>
                  </a:cxn>
                  <a:cxn ang="0">
                    <a:pos x="114" y="30"/>
                  </a:cxn>
                  <a:cxn ang="0">
                    <a:pos x="108" y="24"/>
                  </a:cxn>
                  <a:cxn ang="0">
                    <a:pos x="102" y="18"/>
                  </a:cxn>
                  <a:cxn ang="0">
                    <a:pos x="102" y="18"/>
                  </a:cxn>
                </a:cxnLst>
                <a:rect l="0" t="0" r="r" b="b"/>
                <a:pathLst>
                  <a:path w="167" h="138">
                    <a:moveTo>
                      <a:pt x="102" y="18"/>
                    </a:moveTo>
                    <a:lnTo>
                      <a:pt x="96" y="12"/>
                    </a:lnTo>
                    <a:lnTo>
                      <a:pt x="90" y="0"/>
                    </a:lnTo>
                    <a:lnTo>
                      <a:pt x="78" y="0"/>
                    </a:lnTo>
                    <a:lnTo>
                      <a:pt x="66" y="0"/>
                    </a:lnTo>
                    <a:lnTo>
                      <a:pt x="60" y="0"/>
                    </a:lnTo>
                    <a:lnTo>
                      <a:pt x="48" y="6"/>
                    </a:lnTo>
                    <a:lnTo>
                      <a:pt x="36" y="12"/>
                    </a:lnTo>
                    <a:lnTo>
                      <a:pt x="30" y="12"/>
                    </a:lnTo>
                    <a:lnTo>
                      <a:pt x="24" y="24"/>
                    </a:lnTo>
                    <a:lnTo>
                      <a:pt x="18" y="42"/>
                    </a:lnTo>
                    <a:lnTo>
                      <a:pt x="6" y="66"/>
                    </a:lnTo>
                    <a:lnTo>
                      <a:pt x="0" y="72"/>
                    </a:lnTo>
                    <a:lnTo>
                      <a:pt x="42" y="30"/>
                    </a:lnTo>
                    <a:lnTo>
                      <a:pt x="30" y="66"/>
                    </a:lnTo>
                    <a:lnTo>
                      <a:pt x="96" y="36"/>
                    </a:lnTo>
                    <a:lnTo>
                      <a:pt x="120" y="78"/>
                    </a:lnTo>
                    <a:lnTo>
                      <a:pt x="120" y="54"/>
                    </a:lnTo>
                    <a:lnTo>
                      <a:pt x="167" y="138"/>
                    </a:lnTo>
                    <a:lnTo>
                      <a:pt x="167" y="120"/>
                    </a:lnTo>
                    <a:lnTo>
                      <a:pt x="161" y="102"/>
                    </a:lnTo>
                    <a:lnTo>
                      <a:pt x="138" y="60"/>
                    </a:lnTo>
                    <a:lnTo>
                      <a:pt x="114" y="30"/>
                    </a:lnTo>
                    <a:lnTo>
                      <a:pt x="108" y="24"/>
                    </a:lnTo>
                    <a:lnTo>
                      <a:pt x="102" y="18"/>
                    </a:lnTo>
                    <a:lnTo>
                      <a:pt x="102" y="18"/>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78" name="Freeform 22"/>
              <p:cNvSpPr>
                <a:spLocks/>
              </p:cNvSpPr>
              <p:nvPr/>
            </p:nvSpPr>
            <p:spPr bwMode="hidden">
              <a:xfrm>
                <a:off x="948" y="2314"/>
                <a:ext cx="113" cy="114"/>
              </a:xfrm>
              <a:custGeom>
                <a:avLst/>
                <a:gdLst/>
                <a:ahLst/>
                <a:cxnLst>
                  <a:cxn ang="0">
                    <a:pos x="0" y="0"/>
                  </a:cxn>
                  <a:cxn ang="0">
                    <a:pos x="6" y="0"/>
                  </a:cxn>
                  <a:cxn ang="0">
                    <a:pos x="24" y="6"/>
                  </a:cxn>
                  <a:cxn ang="0">
                    <a:pos x="48" y="18"/>
                  </a:cxn>
                  <a:cxn ang="0">
                    <a:pos x="71" y="36"/>
                  </a:cxn>
                  <a:cxn ang="0">
                    <a:pos x="83" y="48"/>
                  </a:cxn>
                  <a:cxn ang="0">
                    <a:pos x="95" y="66"/>
                  </a:cxn>
                  <a:cxn ang="0">
                    <a:pos x="107" y="90"/>
                  </a:cxn>
                  <a:cxn ang="0">
                    <a:pos x="113" y="114"/>
                  </a:cxn>
                  <a:cxn ang="0">
                    <a:pos x="83" y="66"/>
                  </a:cxn>
                  <a:cxn ang="0">
                    <a:pos x="60" y="78"/>
                  </a:cxn>
                  <a:cxn ang="0">
                    <a:pos x="71" y="54"/>
                  </a:cxn>
                  <a:cxn ang="0">
                    <a:pos x="12" y="78"/>
                  </a:cxn>
                  <a:cxn ang="0">
                    <a:pos x="60" y="48"/>
                  </a:cxn>
                  <a:cxn ang="0">
                    <a:pos x="60" y="42"/>
                  </a:cxn>
                  <a:cxn ang="0">
                    <a:pos x="54" y="30"/>
                  </a:cxn>
                  <a:cxn ang="0">
                    <a:pos x="36" y="18"/>
                  </a:cxn>
                  <a:cxn ang="0">
                    <a:pos x="0" y="0"/>
                  </a:cxn>
                  <a:cxn ang="0">
                    <a:pos x="0" y="0"/>
                  </a:cxn>
                </a:cxnLst>
                <a:rect l="0" t="0" r="r" b="b"/>
                <a:pathLst>
                  <a:path w="113" h="114">
                    <a:moveTo>
                      <a:pt x="0" y="0"/>
                    </a:moveTo>
                    <a:lnTo>
                      <a:pt x="6" y="0"/>
                    </a:lnTo>
                    <a:lnTo>
                      <a:pt x="24" y="6"/>
                    </a:lnTo>
                    <a:lnTo>
                      <a:pt x="48" y="18"/>
                    </a:lnTo>
                    <a:lnTo>
                      <a:pt x="71" y="36"/>
                    </a:lnTo>
                    <a:lnTo>
                      <a:pt x="83" y="48"/>
                    </a:lnTo>
                    <a:lnTo>
                      <a:pt x="95" y="66"/>
                    </a:lnTo>
                    <a:lnTo>
                      <a:pt x="107" y="90"/>
                    </a:lnTo>
                    <a:lnTo>
                      <a:pt x="113" y="114"/>
                    </a:lnTo>
                    <a:lnTo>
                      <a:pt x="83" y="66"/>
                    </a:lnTo>
                    <a:lnTo>
                      <a:pt x="60" y="78"/>
                    </a:lnTo>
                    <a:lnTo>
                      <a:pt x="71" y="54"/>
                    </a:lnTo>
                    <a:lnTo>
                      <a:pt x="12" y="78"/>
                    </a:lnTo>
                    <a:lnTo>
                      <a:pt x="60" y="48"/>
                    </a:lnTo>
                    <a:lnTo>
                      <a:pt x="60" y="42"/>
                    </a:lnTo>
                    <a:lnTo>
                      <a:pt x="54" y="30"/>
                    </a:lnTo>
                    <a:lnTo>
                      <a:pt x="36" y="18"/>
                    </a:lnTo>
                    <a:lnTo>
                      <a:pt x="0" y="0"/>
                    </a:lnTo>
                    <a:lnTo>
                      <a:pt x="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79" name="Freeform 23"/>
              <p:cNvSpPr>
                <a:spLocks/>
              </p:cNvSpPr>
              <p:nvPr/>
            </p:nvSpPr>
            <p:spPr bwMode="hidden">
              <a:xfrm>
                <a:off x="1122" y="2578"/>
                <a:ext cx="66" cy="60"/>
              </a:xfrm>
              <a:custGeom>
                <a:avLst/>
                <a:gdLst/>
                <a:ahLst/>
                <a:cxnLst>
                  <a:cxn ang="0">
                    <a:pos x="54" y="0"/>
                  </a:cxn>
                  <a:cxn ang="0">
                    <a:pos x="42" y="18"/>
                  </a:cxn>
                  <a:cxn ang="0">
                    <a:pos x="36" y="6"/>
                  </a:cxn>
                  <a:cxn ang="0">
                    <a:pos x="24" y="30"/>
                  </a:cxn>
                  <a:cxn ang="0">
                    <a:pos x="18" y="36"/>
                  </a:cxn>
                  <a:cxn ang="0">
                    <a:pos x="6" y="48"/>
                  </a:cxn>
                  <a:cxn ang="0">
                    <a:pos x="0" y="60"/>
                  </a:cxn>
                  <a:cxn ang="0">
                    <a:pos x="12" y="54"/>
                  </a:cxn>
                  <a:cxn ang="0">
                    <a:pos x="30" y="36"/>
                  </a:cxn>
                  <a:cxn ang="0">
                    <a:pos x="54" y="18"/>
                  </a:cxn>
                  <a:cxn ang="0">
                    <a:pos x="66" y="6"/>
                  </a:cxn>
                  <a:cxn ang="0">
                    <a:pos x="54" y="0"/>
                  </a:cxn>
                  <a:cxn ang="0">
                    <a:pos x="54" y="0"/>
                  </a:cxn>
                </a:cxnLst>
                <a:rect l="0" t="0" r="r" b="b"/>
                <a:pathLst>
                  <a:path w="66" h="60">
                    <a:moveTo>
                      <a:pt x="54" y="0"/>
                    </a:moveTo>
                    <a:lnTo>
                      <a:pt x="42" y="18"/>
                    </a:lnTo>
                    <a:lnTo>
                      <a:pt x="36" y="6"/>
                    </a:lnTo>
                    <a:lnTo>
                      <a:pt x="24" y="30"/>
                    </a:lnTo>
                    <a:lnTo>
                      <a:pt x="18" y="36"/>
                    </a:lnTo>
                    <a:lnTo>
                      <a:pt x="6" y="48"/>
                    </a:lnTo>
                    <a:lnTo>
                      <a:pt x="0" y="60"/>
                    </a:lnTo>
                    <a:lnTo>
                      <a:pt x="12" y="54"/>
                    </a:lnTo>
                    <a:lnTo>
                      <a:pt x="30" y="36"/>
                    </a:lnTo>
                    <a:lnTo>
                      <a:pt x="54" y="18"/>
                    </a:lnTo>
                    <a:lnTo>
                      <a:pt x="66" y="6"/>
                    </a:lnTo>
                    <a:lnTo>
                      <a:pt x="54" y="0"/>
                    </a:lnTo>
                    <a:lnTo>
                      <a:pt x="54"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80" name="Freeform 24"/>
              <p:cNvSpPr>
                <a:spLocks/>
              </p:cNvSpPr>
              <p:nvPr/>
            </p:nvSpPr>
            <p:spPr bwMode="hidden">
              <a:xfrm>
                <a:off x="942" y="2674"/>
                <a:ext cx="161" cy="179"/>
              </a:xfrm>
              <a:custGeom>
                <a:avLst/>
                <a:gdLst/>
                <a:ahLst/>
                <a:cxnLst>
                  <a:cxn ang="0">
                    <a:pos x="131" y="53"/>
                  </a:cxn>
                  <a:cxn ang="0">
                    <a:pos x="137" y="53"/>
                  </a:cxn>
                  <a:cxn ang="0">
                    <a:pos x="143" y="41"/>
                  </a:cxn>
                  <a:cxn ang="0">
                    <a:pos x="155" y="35"/>
                  </a:cxn>
                  <a:cxn ang="0">
                    <a:pos x="161" y="24"/>
                  </a:cxn>
                  <a:cxn ang="0">
                    <a:pos x="161" y="12"/>
                  </a:cxn>
                  <a:cxn ang="0">
                    <a:pos x="161" y="0"/>
                  </a:cxn>
                  <a:cxn ang="0">
                    <a:pos x="149" y="24"/>
                  </a:cxn>
                  <a:cxn ang="0">
                    <a:pos x="143" y="35"/>
                  </a:cxn>
                  <a:cxn ang="0">
                    <a:pos x="131" y="35"/>
                  </a:cxn>
                  <a:cxn ang="0">
                    <a:pos x="119" y="41"/>
                  </a:cxn>
                  <a:cxn ang="0">
                    <a:pos x="125" y="53"/>
                  </a:cxn>
                  <a:cxn ang="0">
                    <a:pos x="95" y="95"/>
                  </a:cxn>
                  <a:cxn ang="0">
                    <a:pos x="0" y="137"/>
                  </a:cxn>
                  <a:cxn ang="0">
                    <a:pos x="60" y="119"/>
                  </a:cxn>
                  <a:cxn ang="0">
                    <a:pos x="54" y="125"/>
                  </a:cxn>
                  <a:cxn ang="0">
                    <a:pos x="48" y="131"/>
                  </a:cxn>
                  <a:cxn ang="0">
                    <a:pos x="24" y="155"/>
                  </a:cxn>
                  <a:cxn ang="0">
                    <a:pos x="12" y="167"/>
                  </a:cxn>
                  <a:cxn ang="0">
                    <a:pos x="0" y="173"/>
                  </a:cxn>
                  <a:cxn ang="0">
                    <a:pos x="0" y="179"/>
                  </a:cxn>
                  <a:cxn ang="0">
                    <a:pos x="6" y="173"/>
                  </a:cxn>
                  <a:cxn ang="0">
                    <a:pos x="30" y="155"/>
                  </a:cxn>
                  <a:cxn ang="0">
                    <a:pos x="48" y="143"/>
                  </a:cxn>
                  <a:cxn ang="0">
                    <a:pos x="71" y="125"/>
                  </a:cxn>
                  <a:cxn ang="0">
                    <a:pos x="95" y="107"/>
                  </a:cxn>
                  <a:cxn ang="0">
                    <a:pos x="119" y="77"/>
                  </a:cxn>
                  <a:cxn ang="0">
                    <a:pos x="131" y="59"/>
                  </a:cxn>
                  <a:cxn ang="0">
                    <a:pos x="131" y="53"/>
                  </a:cxn>
                  <a:cxn ang="0">
                    <a:pos x="131" y="53"/>
                  </a:cxn>
                </a:cxnLst>
                <a:rect l="0" t="0" r="r" b="b"/>
                <a:pathLst>
                  <a:path w="161" h="179">
                    <a:moveTo>
                      <a:pt x="131" y="53"/>
                    </a:moveTo>
                    <a:lnTo>
                      <a:pt x="137" y="53"/>
                    </a:lnTo>
                    <a:lnTo>
                      <a:pt x="143" y="41"/>
                    </a:lnTo>
                    <a:lnTo>
                      <a:pt x="155" y="35"/>
                    </a:lnTo>
                    <a:lnTo>
                      <a:pt x="161" y="24"/>
                    </a:lnTo>
                    <a:lnTo>
                      <a:pt x="161" y="12"/>
                    </a:lnTo>
                    <a:lnTo>
                      <a:pt x="161" y="0"/>
                    </a:lnTo>
                    <a:lnTo>
                      <a:pt x="149" y="24"/>
                    </a:lnTo>
                    <a:lnTo>
                      <a:pt x="143" y="35"/>
                    </a:lnTo>
                    <a:lnTo>
                      <a:pt x="131" y="35"/>
                    </a:lnTo>
                    <a:lnTo>
                      <a:pt x="119" y="41"/>
                    </a:lnTo>
                    <a:lnTo>
                      <a:pt x="125" y="53"/>
                    </a:lnTo>
                    <a:lnTo>
                      <a:pt x="95" y="95"/>
                    </a:lnTo>
                    <a:lnTo>
                      <a:pt x="0" y="137"/>
                    </a:lnTo>
                    <a:lnTo>
                      <a:pt x="60" y="119"/>
                    </a:lnTo>
                    <a:lnTo>
                      <a:pt x="54" y="125"/>
                    </a:lnTo>
                    <a:lnTo>
                      <a:pt x="48" y="131"/>
                    </a:lnTo>
                    <a:lnTo>
                      <a:pt x="24" y="155"/>
                    </a:lnTo>
                    <a:lnTo>
                      <a:pt x="12" y="167"/>
                    </a:lnTo>
                    <a:lnTo>
                      <a:pt x="0" y="173"/>
                    </a:lnTo>
                    <a:lnTo>
                      <a:pt x="0" y="179"/>
                    </a:lnTo>
                    <a:lnTo>
                      <a:pt x="6" y="173"/>
                    </a:lnTo>
                    <a:lnTo>
                      <a:pt x="30" y="155"/>
                    </a:lnTo>
                    <a:lnTo>
                      <a:pt x="48" y="143"/>
                    </a:lnTo>
                    <a:lnTo>
                      <a:pt x="71" y="125"/>
                    </a:lnTo>
                    <a:lnTo>
                      <a:pt x="95" y="107"/>
                    </a:lnTo>
                    <a:lnTo>
                      <a:pt x="119" y="77"/>
                    </a:lnTo>
                    <a:lnTo>
                      <a:pt x="131" y="59"/>
                    </a:lnTo>
                    <a:lnTo>
                      <a:pt x="131" y="53"/>
                    </a:lnTo>
                    <a:lnTo>
                      <a:pt x="131" y="5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81" name="Freeform 25"/>
              <p:cNvSpPr>
                <a:spLocks/>
              </p:cNvSpPr>
              <p:nvPr/>
            </p:nvSpPr>
            <p:spPr bwMode="hidden">
              <a:xfrm>
                <a:off x="737" y="2763"/>
                <a:ext cx="73" cy="54"/>
              </a:xfrm>
              <a:custGeom>
                <a:avLst/>
                <a:gdLst/>
                <a:ahLst/>
                <a:cxnLst>
                  <a:cxn ang="0">
                    <a:pos x="24" y="36"/>
                  </a:cxn>
                  <a:cxn ang="0">
                    <a:pos x="48" y="24"/>
                  </a:cxn>
                  <a:cxn ang="0">
                    <a:pos x="60" y="12"/>
                  </a:cxn>
                  <a:cxn ang="0">
                    <a:pos x="66" y="6"/>
                  </a:cxn>
                  <a:cxn ang="0">
                    <a:pos x="72" y="0"/>
                  </a:cxn>
                  <a:cxn ang="0">
                    <a:pos x="42" y="18"/>
                  </a:cxn>
                  <a:cxn ang="0">
                    <a:pos x="30" y="24"/>
                  </a:cxn>
                  <a:cxn ang="0">
                    <a:pos x="24" y="24"/>
                  </a:cxn>
                  <a:cxn ang="0">
                    <a:pos x="18" y="18"/>
                  </a:cxn>
                  <a:cxn ang="0">
                    <a:pos x="12" y="12"/>
                  </a:cxn>
                  <a:cxn ang="0">
                    <a:pos x="0" y="54"/>
                  </a:cxn>
                  <a:cxn ang="0">
                    <a:pos x="12" y="42"/>
                  </a:cxn>
                  <a:cxn ang="0">
                    <a:pos x="24" y="36"/>
                  </a:cxn>
                  <a:cxn ang="0">
                    <a:pos x="24" y="36"/>
                  </a:cxn>
                </a:cxnLst>
                <a:rect l="0" t="0" r="r" b="b"/>
                <a:pathLst>
                  <a:path w="72" h="54">
                    <a:moveTo>
                      <a:pt x="24" y="36"/>
                    </a:moveTo>
                    <a:lnTo>
                      <a:pt x="48" y="24"/>
                    </a:lnTo>
                    <a:lnTo>
                      <a:pt x="60" y="12"/>
                    </a:lnTo>
                    <a:lnTo>
                      <a:pt x="66" y="6"/>
                    </a:lnTo>
                    <a:lnTo>
                      <a:pt x="72" y="0"/>
                    </a:lnTo>
                    <a:lnTo>
                      <a:pt x="42" y="18"/>
                    </a:lnTo>
                    <a:lnTo>
                      <a:pt x="30" y="24"/>
                    </a:lnTo>
                    <a:lnTo>
                      <a:pt x="24" y="24"/>
                    </a:lnTo>
                    <a:lnTo>
                      <a:pt x="18" y="18"/>
                    </a:lnTo>
                    <a:lnTo>
                      <a:pt x="12" y="12"/>
                    </a:lnTo>
                    <a:lnTo>
                      <a:pt x="0" y="54"/>
                    </a:lnTo>
                    <a:lnTo>
                      <a:pt x="12" y="42"/>
                    </a:lnTo>
                    <a:lnTo>
                      <a:pt x="24" y="36"/>
                    </a:lnTo>
                    <a:lnTo>
                      <a:pt x="24" y="3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82" name="Freeform 26"/>
              <p:cNvSpPr>
                <a:spLocks/>
              </p:cNvSpPr>
              <p:nvPr/>
            </p:nvSpPr>
            <p:spPr bwMode="hidden">
              <a:xfrm>
                <a:off x="624" y="2889"/>
                <a:ext cx="12" cy="54"/>
              </a:xfrm>
              <a:custGeom>
                <a:avLst/>
                <a:gdLst/>
                <a:ahLst/>
                <a:cxnLst>
                  <a:cxn ang="0">
                    <a:pos x="12" y="0"/>
                  </a:cxn>
                  <a:cxn ang="0">
                    <a:pos x="0" y="12"/>
                  </a:cxn>
                  <a:cxn ang="0">
                    <a:pos x="0" y="18"/>
                  </a:cxn>
                  <a:cxn ang="0">
                    <a:pos x="6" y="54"/>
                  </a:cxn>
                  <a:cxn ang="0">
                    <a:pos x="12" y="36"/>
                  </a:cxn>
                  <a:cxn ang="0">
                    <a:pos x="12" y="18"/>
                  </a:cxn>
                  <a:cxn ang="0">
                    <a:pos x="12" y="6"/>
                  </a:cxn>
                  <a:cxn ang="0">
                    <a:pos x="12" y="0"/>
                  </a:cxn>
                  <a:cxn ang="0">
                    <a:pos x="12" y="0"/>
                  </a:cxn>
                </a:cxnLst>
                <a:rect l="0" t="0" r="r" b="b"/>
                <a:pathLst>
                  <a:path w="12" h="54">
                    <a:moveTo>
                      <a:pt x="12" y="0"/>
                    </a:moveTo>
                    <a:lnTo>
                      <a:pt x="0" y="12"/>
                    </a:lnTo>
                    <a:lnTo>
                      <a:pt x="0" y="18"/>
                    </a:lnTo>
                    <a:lnTo>
                      <a:pt x="6" y="54"/>
                    </a:lnTo>
                    <a:lnTo>
                      <a:pt x="12" y="36"/>
                    </a:lnTo>
                    <a:lnTo>
                      <a:pt x="12" y="18"/>
                    </a:lnTo>
                    <a:lnTo>
                      <a:pt x="12" y="6"/>
                    </a:lnTo>
                    <a:lnTo>
                      <a:pt x="12" y="0"/>
                    </a:lnTo>
                    <a:lnTo>
                      <a:pt x="12"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83" name="Freeform 27"/>
              <p:cNvSpPr>
                <a:spLocks/>
              </p:cNvSpPr>
              <p:nvPr/>
            </p:nvSpPr>
            <p:spPr bwMode="hidden">
              <a:xfrm>
                <a:off x="492" y="3021"/>
                <a:ext cx="48" cy="72"/>
              </a:xfrm>
              <a:custGeom>
                <a:avLst/>
                <a:gdLst/>
                <a:ahLst/>
                <a:cxnLst>
                  <a:cxn ang="0">
                    <a:pos x="48" y="6"/>
                  </a:cxn>
                  <a:cxn ang="0">
                    <a:pos x="48" y="6"/>
                  </a:cxn>
                  <a:cxn ang="0">
                    <a:pos x="48" y="6"/>
                  </a:cxn>
                  <a:cxn ang="0">
                    <a:pos x="48" y="6"/>
                  </a:cxn>
                  <a:cxn ang="0">
                    <a:pos x="6" y="0"/>
                  </a:cxn>
                  <a:cxn ang="0">
                    <a:pos x="42" y="12"/>
                  </a:cxn>
                  <a:cxn ang="0">
                    <a:pos x="42" y="12"/>
                  </a:cxn>
                  <a:cxn ang="0">
                    <a:pos x="0" y="72"/>
                  </a:cxn>
                  <a:cxn ang="0">
                    <a:pos x="18" y="54"/>
                  </a:cxn>
                  <a:cxn ang="0">
                    <a:pos x="18" y="66"/>
                  </a:cxn>
                  <a:cxn ang="0">
                    <a:pos x="48" y="6"/>
                  </a:cxn>
                  <a:cxn ang="0">
                    <a:pos x="48" y="6"/>
                  </a:cxn>
                  <a:cxn ang="0">
                    <a:pos x="48" y="6"/>
                  </a:cxn>
                </a:cxnLst>
                <a:rect l="0" t="0" r="r" b="b"/>
                <a:pathLst>
                  <a:path w="48" h="72">
                    <a:moveTo>
                      <a:pt x="48" y="6"/>
                    </a:moveTo>
                    <a:lnTo>
                      <a:pt x="48" y="6"/>
                    </a:lnTo>
                    <a:lnTo>
                      <a:pt x="48" y="6"/>
                    </a:lnTo>
                    <a:lnTo>
                      <a:pt x="48" y="6"/>
                    </a:lnTo>
                    <a:lnTo>
                      <a:pt x="6" y="0"/>
                    </a:lnTo>
                    <a:lnTo>
                      <a:pt x="42" y="12"/>
                    </a:lnTo>
                    <a:lnTo>
                      <a:pt x="42" y="12"/>
                    </a:lnTo>
                    <a:lnTo>
                      <a:pt x="0" y="72"/>
                    </a:lnTo>
                    <a:lnTo>
                      <a:pt x="18" y="54"/>
                    </a:lnTo>
                    <a:lnTo>
                      <a:pt x="18" y="66"/>
                    </a:lnTo>
                    <a:lnTo>
                      <a:pt x="48" y="6"/>
                    </a:lnTo>
                    <a:lnTo>
                      <a:pt x="48" y="6"/>
                    </a:lnTo>
                    <a:lnTo>
                      <a:pt x="48"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84" name="Freeform 28"/>
              <p:cNvSpPr>
                <a:spLocks/>
              </p:cNvSpPr>
              <p:nvPr/>
            </p:nvSpPr>
            <p:spPr bwMode="hidden">
              <a:xfrm>
                <a:off x="437" y="3027"/>
                <a:ext cx="288" cy="84"/>
              </a:xfrm>
              <a:custGeom>
                <a:avLst/>
                <a:gdLst/>
                <a:ahLst/>
                <a:cxnLst>
                  <a:cxn ang="0">
                    <a:pos x="287" y="0"/>
                  </a:cxn>
                  <a:cxn ang="0">
                    <a:pos x="0" y="84"/>
                  </a:cxn>
                  <a:cxn ang="0">
                    <a:pos x="168" y="36"/>
                  </a:cxn>
                  <a:cxn ang="0">
                    <a:pos x="114" y="60"/>
                  </a:cxn>
                  <a:cxn ang="0">
                    <a:pos x="276" y="18"/>
                  </a:cxn>
                  <a:cxn ang="0">
                    <a:pos x="287" y="0"/>
                  </a:cxn>
                  <a:cxn ang="0">
                    <a:pos x="287" y="0"/>
                  </a:cxn>
                </a:cxnLst>
                <a:rect l="0" t="0" r="r" b="b"/>
                <a:pathLst>
                  <a:path w="287" h="84">
                    <a:moveTo>
                      <a:pt x="287" y="0"/>
                    </a:moveTo>
                    <a:lnTo>
                      <a:pt x="0" y="84"/>
                    </a:lnTo>
                    <a:lnTo>
                      <a:pt x="168" y="36"/>
                    </a:lnTo>
                    <a:lnTo>
                      <a:pt x="114" y="60"/>
                    </a:lnTo>
                    <a:lnTo>
                      <a:pt x="276" y="18"/>
                    </a:lnTo>
                    <a:lnTo>
                      <a:pt x="287" y="0"/>
                    </a:lnTo>
                    <a:lnTo>
                      <a:pt x="287"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85" name="Freeform 29"/>
              <p:cNvSpPr>
                <a:spLocks/>
              </p:cNvSpPr>
              <p:nvPr/>
            </p:nvSpPr>
            <p:spPr bwMode="hidden">
              <a:xfrm>
                <a:off x="828" y="3003"/>
                <a:ext cx="66" cy="108"/>
              </a:xfrm>
              <a:custGeom>
                <a:avLst/>
                <a:gdLst/>
                <a:ahLst/>
                <a:cxnLst>
                  <a:cxn ang="0">
                    <a:pos x="6" y="0"/>
                  </a:cxn>
                  <a:cxn ang="0">
                    <a:pos x="66" y="6"/>
                  </a:cxn>
                  <a:cxn ang="0">
                    <a:pos x="0" y="84"/>
                  </a:cxn>
                  <a:cxn ang="0">
                    <a:pos x="54" y="24"/>
                  </a:cxn>
                  <a:cxn ang="0">
                    <a:pos x="6" y="108"/>
                  </a:cxn>
                  <a:cxn ang="0">
                    <a:pos x="66" y="6"/>
                  </a:cxn>
                  <a:cxn ang="0">
                    <a:pos x="6" y="0"/>
                  </a:cxn>
                  <a:cxn ang="0">
                    <a:pos x="6" y="0"/>
                  </a:cxn>
                </a:cxnLst>
                <a:rect l="0" t="0" r="r" b="b"/>
                <a:pathLst>
                  <a:path w="66" h="108">
                    <a:moveTo>
                      <a:pt x="6" y="0"/>
                    </a:moveTo>
                    <a:lnTo>
                      <a:pt x="66" y="6"/>
                    </a:lnTo>
                    <a:lnTo>
                      <a:pt x="0" y="84"/>
                    </a:lnTo>
                    <a:lnTo>
                      <a:pt x="54" y="24"/>
                    </a:lnTo>
                    <a:lnTo>
                      <a:pt x="6" y="108"/>
                    </a:lnTo>
                    <a:lnTo>
                      <a:pt x="66" y="6"/>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86" name="Freeform 30"/>
              <p:cNvSpPr>
                <a:spLocks/>
              </p:cNvSpPr>
              <p:nvPr/>
            </p:nvSpPr>
            <p:spPr bwMode="hidden">
              <a:xfrm>
                <a:off x="366" y="3111"/>
                <a:ext cx="77" cy="42"/>
              </a:xfrm>
              <a:custGeom>
                <a:avLst/>
                <a:gdLst/>
                <a:ahLst/>
                <a:cxnLst>
                  <a:cxn ang="0">
                    <a:pos x="36" y="0"/>
                  </a:cxn>
                  <a:cxn ang="0">
                    <a:pos x="42" y="0"/>
                  </a:cxn>
                  <a:cxn ang="0">
                    <a:pos x="60" y="6"/>
                  </a:cxn>
                  <a:cxn ang="0">
                    <a:pos x="48" y="6"/>
                  </a:cxn>
                  <a:cxn ang="0">
                    <a:pos x="42" y="6"/>
                  </a:cxn>
                  <a:cxn ang="0">
                    <a:pos x="60" y="6"/>
                  </a:cxn>
                  <a:cxn ang="0">
                    <a:pos x="0" y="24"/>
                  </a:cxn>
                  <a:cxn ang="0">
                    <a:pos x="71" y="6"/>
                  </a:cxn>
                  <a:cxn ang="0">
                    <a:pos x="66" y="42"/>
                  </a:cxn>
                  <a:cxn ang="0">
                    <a:pos x="77" y="6"/>
                  </a:cxn>
                  <a:cxn ang="0">
                    <a:pos x="36" y="0"/>
                  </a:cxn>
                  <a:cxn ang="0">
                    <a:pos x="36" y="0"/>
                  </a:cxn>
                </a:cxnLst>
                <a:rect l="0" t="0" r="r" b="b"/>
                <a:pathLst>
                  <a:path w="77" h="42">
                    <a:moveTo>
                      <a:pt x="36" y="0"/>
                    </a:moveTo>
                    <a:lnTo>
                      <a:pt x="42" y="0"/>
                    </a:lnTo>
                    <a:lnTo>
                      <a:pt x="60" y="6"/>
                    </a:lnTo>
                    <a:lnTo>
                      <a:pt x="48" y="6"/>
                    </a:lnTo>
                    <a:lnTo>
                      <a:pt x="42" y="6"/>
                    </a:lnTo>
                    <a:lnTo>
                      <a:pt x="60" y="6"/>
                    </a:lnTo>
                    <a:lnTo>
                      <a:pt x="0" y="24"/>
                    </a:lnTo>
                    <a:lnTo>
                      <a:pt x="71" y="6"/>
                    </a:lnTo>
                    <a:lnTo>
                      <a:pt x="66" y="42"/>
                    </a:lnTo>
                    <a:lnTo>
                      <a:pt x="77" y="6"/>
                    </a:lnTo>
                    <a:lnTo>
                      <a:pt x="36" y="0"/>
                    </a:lnTo>
                    <a:lnTo>
                      <a:pt x="3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87" name="Freeform 31"/>
              <p:cNvSpPr>
                <a:spLocks/>
              </p:cNvSpPr>
              <p:nvPr/>
            </p:nvSpPr>
            <p:spPr bwMode="hidden">
              <a:xfrm>
                <a:off x="498" y="3165"/>
                <a:ext cx="66" cy="30"/>
              </a:xfrm>
              <a:custGeom>
                <a:avLst/>
                <a:gdLst/>
                <a:ahLst/>
                <a:cxnLst>
                  <a:cxn ang="0">
                    <a:pos x="66" y="6"/>
                  </a:cxn>
                  <a:cxn ang="0">
                    <a:pos x="0" y="0"/>
                  </a:cxn>
                  <a:cxn ang="0">
                    <a:pos x="54" y="6"/>
                  </a:cxn>
                  <a:cxn ang="0">
                    <a:pos x="18" y="18"/>
                  </a:cxn>
                  <a:cxn ang="0">
                    <a:pos x="60" y="12"/>
                  </a:cxn>
                  <a:cxn ang="0">
                    <a:pos x="60" y="30"/>
                  </a:cxn>
                  <a:cxn ang="0">
                    <a:pos x="60" y="30"/>
                  </a:cxn>
                  <a:cxn ang="0">
                    <a:pos x="66" y="6"/>
                  </a:cxn>
                  <a:cxn ang="0">
                    <a:pos x="66" y="6"/>
                  </a:cxn>
                </a:cxnLst>
                <a:rect l="0" t="0" r="r" b="b"/>
                <a:pathLst>
                  <a:path w="66" h="30">
                    <a:moveTo>
                      <a:pt x="66" y="6"/>
                    </a:moveTo>
                    <a:lnTo>
                      <a:pt x="0" y="0"/>
                    </a:lnTo>
                    <a:lnTo>
                      <a:pt x="54" y="6"/>
                    </a:lnTo>
                    <a:lnTo>
                      <a:pt x="18" y="18"/>
                    </a:lnTo>
                    <a:lnTo>
                      <a:pt x="60" y="12"/>
                    </a:lnTo>
                    <a:lnTo>
                      <a:pt x="60" y="30"/>
                    </a:lnTo>
                    <a:lnTo>
                      <a:pt x="60" y="30"/>
                    </a:lnTo>
                    <a:lnTo>
                      <a:pt x="66" y="6"/>
                    </a:lnTo>
                    <a:lnTo>
                      <a:pt x="66"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88" name="Freeform 32"/>
              <p:cNvSpPr>
                <a:spLocks/>
              </p:cNvSpPr>
              <p:nvPr/>
            </p:nvSpPr>
            <p:spPr bwMode="hidden">
              <a:xfrm>
                <a:off x="840" y="2919"/>
                <a:ext cx="18" cy="60"/>
              </a:xfrm>
              <a:custGeom>
                <a:avLst/>
                <a:gdLst/>
                <a:ahLst/>
                <a:cxnLst>
                  <a:cxn ang="0">
                    <a:pos x="0" y="24"/>
                  </a:cxn>
                  <a:cxn ang="0">
                    <a:pos x="12" y="24"/>
                  </a:cxn>
                  <a:cxn ang="0">
                    <a:pos x="12" y="60"/>
                  </a:cxn>
                  <a:cxn ang="0">
                    <a:pos x="18" y="18"/>
                  </a:cxn>
                  <a:cxn ang="0">
                    <a:pos x="18" y="18"/>
                  </a:cxn>
                  <a:cxn ang="0">
                    <a:pos x="18" y="0"/>
                  </a:cxn>
                  <a:cxn ang="0">
                    <a:pos x="12" y="18"/>
                  </a:cxn>
                  <a:cxn ang="0">
                    <a:pos x="0" y="24"/>
                  </a:cxn>
                  <a:cxn ang="0">
                    <a:pos x="0" y="24"/>
                  </a:cxn>
                </a:cxnLst>
                <a:rect l="0" t="0" r="r" b="b"/>
                <a:pathLst>
                  <a:path w="18" h="60">
                    <a:moveTo>
                      <a:pt x="0" y="24"/>
                    </a:moveTo>
                    <a:lnTo>
                      <a:pt x="12" y="24"/>
                    </a:lnTo>
                    <a:lnTo>
                      <a:pt x="12" y="60"/>
                    </a:lnTo>
                    <a:lnTo>
                      <a:pt x="18" y="18"/>
                    </a:lnTo>
                    <a:lnTo>
                      <a:pt x="18" y="18"/>
                    </a:lnTo>
                    <a:lnTo>
                      <a:pt x="18" y="0"/>
                    </a:lnTo>
                    <a:lnTo>
                      <a:pt x="12" y="18"/>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89" name="Freeform 33"/>
              <p:cNvSpPr>
                <a:spLocks/>
              </p:cNvSpPr>
              <p:nvPr/>
            </p:nvSpPr>
            <p:spPr bwMode="hidden">
              <a:xfrm>
                <a:off x="546" y="3021"/>
                <a:ext cx="6" cy="18"/>
              </a:xfrm>
              <a:custGeom>
                <a:avLst/>
                <a:gdLst/>
                <a:ahLst/>
                <a:cxnLst>
                  <a:cxn ang="0">
                    <a:pos x="6" y="0"/>
                  </a:cxn>
                  <a:cxn ang="0">
                    <a:pos x="0" y="18"/>
                  </a:cxn>
                  <a:cxn ang="0">
                    <a:pos x="6" y="12"/>
                  </a:cxn>
                  <a:cxn ang="0">
                    <a:pos x="6" y="0"/>
                  </a:cxn>
                  <a:cxn ang="0">
                    <a:pos x="6" y="0"/>
                  </a:cxn>
                </a:cxnLst>
                <a:rect l="0" t="0" r="r" b="b"/>
                <a:pathLst>
                  <a:path w="6" h="18">
                    <a:moveTo>
                      <a:pt x="6" y="0"/>
                    </a:moveTo>
                    <a:lnTo>
                      <a:pt x="0" y="18"/>
                    </a:lnTo>
                    <a:lnTo>
                      <a:pt x="6" y="12"/>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90" name="Freeform 34"/>
              <p:cNvSpPr>
                <a:spLocks/>
              </p:cNvSpPr>
              <p:nvPr/>
            </p:nvSpPr>
            <p:spPr bwMode="hidden">
              <a:xfrm>
                <a:off x="534" y="2943"/>
                <a:ext cx="30" cy="78"/>
              </a:xfrm>
              <a:custGeom>
                <a:avLst/>
                <a:gdLst/>
                <a:ahLst/>
                <a:cxnLst>
                  <a:cxn ang="0">
                    <a:pos x="24" y="6"/>
                  </a:cxn>
                  <a:cxn ang="0">
                    <a:pos x="18" y="24"/>
                  </a:cxn>
                  <a:cxn ang="0">
                    <a:pos x="0" y="18"/>
                  </a:cxn>
                  <a:cxn ang="0">
                    <a:pos x="12" y="30"/>
                  </a:cxn>
                  <a:cxn ang="0">
                    <a:pos x="6" y="42"/>
                  </a:cxn>
                  <a:cxn ang="0">
                    <a:pos x="18" y="78"/>
                  </a:cxn>
                  <a:cxn ang="0">
                    <a:pos x="18" y="24"/>
                  </a:cxn>
                  <a:cxn ang="0">
                    <a:pos x="24" y="12"/>
                  </a:cxn>
                  <a:cxn ang="0">
                    <a:pos x="30" y="6"/>
                  </a:cxn>
                  <a:cxn ang="0">
                    <a:pos x="30" y="6"/>
                  </a:cxn>
                  <a:cxn ang="0">
                    <a:pos x="12" y="0"/>
                  </a:cxn>
                  <a:cxn ang="0">
                    <a:pos x="24" y="6"/>
                  </a:cxn>
                  <a:cxn ang="0">
                    <a:pos x="24" y="6"/>
                  </a:cxn>
                </a:cxnLst>
                <a:rect l="0" t="0" r="r" b="b"/>
                <a:pathLst>
                  <a:path w="30" h="78">
                    <a:moveTo>
                      <a:pt x="24" y="6"/>
                    </a:moveTo>
                    <a:lnTo>
                      <a:pt x="18" y="24"/>
                    </a:lnTo>
                    <a:lnTo>
                      <a:pt x="0" y="18"/>
                    </a:lnTo>
                    <a:lnTo>
                      <a:pt x="12" y="30"/>
                    </a:lnTo>
                    <a:lnTo>
                      <a:pt x="6" y="42"/>
                    </a:lnTo>
                    <a:lnTo>
                      <a:pt x="18" y="78"/>
                    </a:lnTo>
                    <a:lnTo>
                      <a:pt x="18" y="24"/>
                    </a:lnTo>
                    <a:lnTo>
                      <a:pt x="24" y="12"/>
                    </a:lnTo>
                    <a:lnTo>
                      <a:pt x="30" y="6"/>
                    </a:lnTo>
                    <a:lnTo>
                      <a:pt x="30" y="6"/>
                    </a:lnTo>
                    <a:lnTo>
                      <a:pt x="12" y="0"/>
                    </a:lnTo>
                    <a:lnTo>
                      <a:pt x="24" y="6"/>
                    </a:lnTo>
                    <a:lnTo>
                      <a:pt x="24"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91" name="Freeform 35"/>
              <p:cNvSpPr>
                <a:spLocks/>
              </p:cNvSpPr>
              <p:nvPr/>
            </p:nvSpPr>
            <p:spPr bwMode="hidden">
              <a:xfrm>
                <a:off x="540" y="3039"/>
                <a:ext cx="24" cy="24"/>
              </a:xfrm>
              <a:custGeom>
                <a:avLst/>
                <a:gdLst/>
                <a:ahLst/>
                <a:cxnLst>
                  <a:cxn ang="0">
                    <a:pos x="6" y="0"/>
                  </a:cxn>
                  <a:cxn ang="0">
                    <a:pos x="0" y="0"/>
                  </a:cxn>
                  <a:cxn ang="0">
                    <a:pos x="6" y="0"/>
                  </a:cxn>
                  <a:cxn ang="0">
                    <a:pos x="12" y="6"/>
                  </a:cxn>
                  <a:cxn ang="0">
                    <a:pos x="24" y="24"/>
                  </a:cxn>
                  <a:cxn ang="0">
                    <a:pos x="24" y="18"/>
                  </a:cxn>
                  <a:cxn ang="0">
                    <a:pos x="18" y="6"/>
                  </a:cxn>
                  <a:cxn ang="0">
                    <a:pos x="12" y="0"/>
                  </a:cxn>
                  <a:cxn ang="0">
                    <a:pos x="6" y="0"/>
                  </a:cxn>
                  <a:cxn ang="0">
                    <a:pos x="6" y="0"/>
                  </a:cxn>
                  <a:cxn ang="0">
                    <a:pos x="6" y="0"/>
                  </a:cxn>
                </a:cxnLst>
                <a:rect l="0" t="0" r="r" b="b"/>
                <a:pathLst>
                  <a:path w="24" h="24">
                    <a:moveTo>
                      <a:pt x="6" y="0"/>
                    </a:moveTo>
                    <a:lnTo>
                      <a:pt x="0" y="0"/>
                    </a:lnTo>
                    <a:lnTo>
                      <a:pt x="6" y="0"/>
                    </a:lnTo>
                    <a:lnTo>
                      <a:pt x="12" y="6"/>
                    </a:lnTo>
                    <a:lnTo>
                      <a:pt x="24" y="24"/>
                    </a:lnTo>
                    <a:lnTo>
                      <a:pt x="24" y="18"/>
                    </a:lnTo>
                    <a:lnTo>
                      <a:pt x="18" y="6"/>
                    </a:lnTo>
                    <a:lnTo>
                      <a:pt x="12" y="0"/>
                    </a:lnTo>
                    <a:lnTo>
                      <a:pt x="6" y="0"/>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ru-RU"/>
              </a:p>
            </p:txBody>
          </p:sp>
          <p:sp>
            <p:nvSpPr>
              <p:cNvPr id="173092" name="Freeform 36"/>
              <p:cNvSpPr>
                <a:spLocks/>
              </p:cNvSpPr>
              <p:nvPr/>
            </p:nvSpPr>
            <p:spPr bwMode="hidden">
              <a:xfrm>
                <a:off x="801" y="2681"/>
                <a:ext cx="215" cy="216"/>
              </a:xfrm>
              <a:custGeom>
                <a:avLst/>
                <a:gdLst/>
                <a:ahLst/>
                <a:cxnLst>
                  <a:cxn ang="0">
                    <a:pos x="215" y="0"/>
                  </a:cxn>
                  <a:cxn ang="0">
                    <a:pos x="147" y="36"/>
                  </a:cxn>
                  <a:cxn ang="0">
                    <a:pos x="132" y="49"/>
                  </a:cxn>
                  <a:cxn ang="0">
                    <a:pos x="104" y="79"/>
                  </a:cxn>
                  <a:cxn ang="0">
                    <a:pos x="87" y="114"/>
                  </a:cxn>
                  <a:cxn ang="0">
                    <a:pos x="48" y="156"/>
                  </a:cxn>
                  <a:cxn ang="0">
                    <a:pos x="42" y="166"/>
                  </a:cxn>
                  <a:cxn ang="0">
                    <a:pos x="29" y="177"/>
                  </a:cxn>
                  <a:cxn ang="0">
                    <a:pos x="0" y="208"/>
                  </a:cxn>
                  <a:cxn ang="0">
                    <a:pos x="48" y="216"/>
                  </a:cxn>
                  <a:cxn ang="0">
                    <a:pos x="215" y="0"/>
                  </a:cxn>
                </a:cxnLst>
                <a:rect l="0" t="0" r="r" b="b"/>
                <a:pathLst>
                  <a:path w="215" h="216">
                    <a:moveTo>
                      <a:pt x="215" y="0"/>
                    </a:moveTo>
                    <a:lnTo>
                      <a:pt x="147" y="36"/>
                    </a:lnTo>
                    <a:lnTo>
                      <a:pt x="132" y="49"/>
                    </a:lnTo>
                    <a:lnTo>
                      <a:pt x="104" y="79"/>
                    </a:lnTo>
                    <a:lnTo>
                      <a:pt x="87" y="114"/>
                    </a:lnTo>
                    <a:lnTo>
                      <a:pt x="48" y="156"/>
                    </a:lnTo>
                    <a:lnTo>
                      <a:pt x="42" y="166"/>
                    </a:lnTo>
                    <a:lnTo>
                      <a:pt x="29" y="177"/>
                    </a:lnTo>
                    <a:lnTo>
                      <a:pt x="0" y="208"/>
                    </a:lnTo>
                    <a:lnTo>
                      <a:pt x="48" y="216"/>
                    </a:lnTo>
                    <a:lnTo>
                      <a:pt x="215" y="0"/>
                    </a:lnTo>
                    <a:close/>
                  </a:path>
                </a:pathLst>
              </a:custGeom>
              <a:solidFill>
                <a:schemeClr val="bg2"/>
              </a:solidFill>
              <a:ln w="9525">
                <a:noFill/>
                <a:round/>
                <a:headEnd/>
                <a:tailEnd/>
              </a:ln>
              <a:effectLst/>
            </p:spPr>
            <p:txBody>
              <a:bodyPr/>
              <a:lstStyle/>
              <a:p>
                <a:pPr>
                  <a:defRPr/>
                </a:pPr>
                <a:endParaRPr lang="ru-RU"/>
              </a:p>
            </p:txBody>
          </p:sp>
          <p:sp>
            <p:nvSpPr>
              <p:cNvPr id="173093" name="Freeform 37"/>
              <p:cNvSpPr>
                <a:spLocks/>
              </p:cNvSpPr>
              <p:nvPr/>
            </p:nvSpPr>
            <p:spPr bwMode="hidden">
              <a:xfrm>
                <a:off x="536" y="2710"/>
                <a:ext cx="212" cy="179"/>
              </a:xfrm>
              <a:custGeom>
                <a:avLst/>
                <a:gdLst/>
                <a:ahLst/>
                <a:cxnLst>
                  <a:cxn ang="0">
                    <a:pos x="212" y="0"/>
                  </a:cxn>
                  <a:cxn ang="0">
                    <a:pos x="144" y="36"/>
                  </a:cxn>
                  <a:cxn ang="0">
                    <a:pos x="0" y="179"/>
                  </a:cxn>
                  <a:cxn ang="0">
                    <a:pos x="177" y="85"/>
                  </a:cxn>
                  <a:cxn ang="0">
                    <a:pos x="212" y="0"/>
                  </a:cxn>
                </a:cxnLst>
                <a:rect l="0" t="0" r="r" b="b"/>
                <a:pathLst>
                  <a:path w="212" h="179">
                    <a:moveTo>
                      <a:pt x="212" y="0"/>
                    </a:moveTo>
                    <a:lnTo>
                      <a:pt x="144" y="36"/>
                    </a:lnTo>
                    <a:lnTo>
                      <a:pt x="0" y="179"/>
                    </a:lnTo>
                    <a:lnTo>
                      <a:pt x="177" y="85"/>
                    </a:lnTo>
                    <a:lnTo>
                      <a:pt x="212" y="0"/>
                    </a:lnTo>
                    <a:close/>
                  </a:path>
                </a:pathLst>
              </a:custGeom>
              <a:solidFill>
                <a:schemeClr val="bg2"/>
              </a:solidFill>
              <a:ln w="9525">
                <a:noFill/>
                <a:round/>
                <a:headEnd/>
                <a:tailEnd/>
              </a:ln>
              <a:effectLst/>
            </p:spPr>
            <p:txBody>
              <a:bodyPr/>
              <a:lstStyle/>
              <a:p>
                <a:pPr>
                  <a:defRPr/>
                </a:pPr>
                <a:endParaRPr lang="ru-RU"/>
              </a:p>
            </p:txBody>
          </p:sp>
          <p:sp>
            <p:nvSpPr>
              <p:cNvPr id="173094" name="Freeform 38"/>
              <p:cNvSpPr>
                <a:spLocks/>
              </p:cNvSpPr>
              <p:nvPr/>
            </p:nvSpPr>
            <p:spPr bwMode="hidden">
              <a:xfrm>
                <a:off x="1037" y="2609"/>
                <a:ext cx="64" cy="79"/>
              </a:xfrm>
              <a:custGeom>
                <a:avLst/>
                <a:gdLst/>
                <a:ahLst/>
                <a:cxnLst>
                  <a:cxn ang="0">
                    <a:pos x="0" y="22"/>
                  </a:cxn>
                  <a:cxn ang="0">
                    <a:pos x="64" y="79"/>
                  </a:cxn>
                  <a:cxn ang="0">
                    <a:pos x="60" y="0"/>
                  </a:cxn>
                  <a:cxn ang="0">
                    <a:pos x="0" y="22"/>
                  </a:cxn>
                </a:cxnLst>
                <a:rect l="0" t="0" r="r" b="b"/>
                <a:pathLst>
                  <a:path w="64" h="79">
                    <a:moveTo>
                      <a:pt x="0" y="22"/>
                    </a:moveTo>
                    <a:lnTo>
                      <a:pt x="64" y="79"/>
                    </a:lnTo>
                    <a:lnTo>
                      <a:pt x="60" y="0"/>
                    </a:lnTo>
                    <a:lnTo>
                      <a:pt x="0" y="22"/>
                    </a:lnTo>
                    <a:close/>
                  </a:path>
                </a:pathLst>
              </a:custGeom>
              <a:solidFill>
                <a:schemeClr val="bg2"/>
              </a:solidFill>
              <a:ln w="9525">
                <a:noFill/>
                <a:round/>
                <a:headEnd/>
                <a:tailEnd/>
              </a:ln>
              <a:effectLst/>
            </p:spPr>
            <p:txBody>
              <a:bodyPr/>
              <a:lstStyle/>
              <a:p>
                <a:pPr>
                  <a:defRPr/>
                </a:pPr>
                <a:endParaRPr lang="ru-RU"/>
              </a:p>
            </p:txBody>
          </p:sp>
          <p:sp>
            <p:nvSpPr>
              <p:cNvPr id="173095" name="Freeform 39"/>
              <p:cNvSpPr>
                <a:spLocks/>
              </p:cNvSpPr>
              <p:nvPr userDrawn="1"/>
            </p:nvSpPr>
            <p:spPr bwMode="hidden">
              <a:xfrm>
                <a:off x="867" y="2471"/>
                <a:ext cx="137" cy="207"/>
              </a:xfrm>
              <a:custGeom>
                <a:avLst/>
                <a:gdLst/>
                <a:ahLst/>
                <a:cxnLst>
                  <a:cxn ang="0">
                    <a:pos x="0" y="0"/>
                  </a:cxn>
                  <a:cxn ang="0">
                    <a:pos x="17" y="87"/>
                  </a:cxn>
                  <a:cxn ang="0">
                    <a:pos x="69" y="154"/>
                  </a:cxn>
                  <a:cxn ang="0">
                    <a:pos x="137" y="207"/>
                  </a:cxn>
                  <a:cxn ang="0">
                    <a:pos x="0" y="0"/>
                  </a:cxn>
                </a:cxnLst>
                <a:rect l="0" t="0" r="r" b="b"/>
                <a:pathLst>
                  <a:path w="137" h="207">
                    <a:moveTo>
                      <a:pt x="0" y="0"/>
                    </a:moveTo>
                    <a:lnTo>
                      <a:pt x="17" y="87"/>
                    </a:lnTo>
                    <a:lnTo>
                      <a:pt x="69" y="154"/>
                    </a:lnTo>
                    <a:lnTo>
                      <a:pt x="137" y="207"/>
                    </a:lnTo>
                    <a:lnTo>
                      <a:pt x="0" y="0"/>
                    </a:lnTo>
                    <a:close/>
                  </a:path>
                </a:pathLst>
              </a:custGeom>
              <a:solidFill>
                <a:schemeClr val="bg2"/>
              </a:solidFill>
              <a:ln w="9525">
                <a:noFill/>
                <a:round/>
                <a:headEnd/>
                <a:tailEnd/>
              </a:ln>
              <a:effectLst/>
            </p:spPr>
            <p:txBody>
              <a:bodyPr/>
              <a:lstStyle/>
              <a:p>
                <a:pPr>
                  <a:defRPr/>
                </a:pPr>
                <a:endParaRPr lang="ru-RU"/>
              </a:p>
            </p:txBody>
          </p:sp>
          <p:sp>
            <p:nvSpPr>
              <p:cNvPr id="173096" name="Freeform 40"/>
              <p:cNvSpPr>
                <a:spLocks/>
              </p:cNvSpPr>
              <p:nvPr userDrawn="1"/>
            </p:nvSpPr>
            <p:spPr bwMode="hidden">
              <a:xfrm>
                <a:off x="817" y="2507"/>
                <a:ext cx="65" cy="222"/>
              </a:xfrm>
              <a:custGeom>
                <a:avLst/>
                <a:gdLst/>
                <a:ahLst/>
                <a:cxnLst>
                  <a:cxn ang="0">
                    <a:pos x="0" y="222"/>
                  </a:cxn>
                  <a:cxn ang="0">
                    <a:pos x="40" y="142"/>
                  </a:cxn>
                  <a:cxn ang="0">
                    <a:pos x="65" y="72"/>
                  </a:cxn>
                  <a:cxn ang="0">
                    <a:pos x="7" y="0"/>
                  </a:cxn>
                  <a:cxn ang="0">
                    <a:pos x="0" y="222"/>
                  </a:cxn>
                </a:cxnLst>
                <a:rect l="0" t="0" r="r" b="b"/>
                <a:pathLst>
                  <a:path w="65" h="222">
                    <a:moveTo>
                      <a:pt x="0" y="222"/>
                    </a:moveTo>
                    <a:lnTo>
                      <a:pt x="40" y="142"/>
                    </a:lnTo>
                    <a:lnTo>
                      <a:pt x="65" y="72"/>
                    </a:lnTo>
                    <a:lnTo>
                      <a:pt x="7" y="0"/>
                    </a:lnTo>
                    <a:lnTo>
                      <a:pt x="0" y="222"/>
                    </a:lnTo>
                    <a:close/>
                  </a:path>
                </a:pathLst>
              </a:custGeom>
              <a:solidFill>
                <a:schemeClr val="bg2"/>
              </a:solidFill>
              <a:ln w="9525">
                <a:noFill/>
                <a:round/>
                <a:headEnd/>
                <a:tailEnd/>
              </a:ln>
              <a:effectLst/>
            </p:spPr>
            <p:txBody>
              <a:bodyPr/>
              <a:lstStyle/>
              <a:p>
                <a:pPr>
                  <a:defRPr/>
                </a:pPr>
                <a:endParaRPr lang="ru-RU"/>
              </a:p>
            </p:txBody>
          </p:sp>
        </p:grpSp>
      </p:grpSp>
      <p:sp>
        <p:nvSpPr>
          <p:cNvPr id="173097" name="Rectangle 41"/>
          <p:cNvSpPr>
            <a:spLocks noGrp="1" noChangeArrowheads="1"/>
          </p:cNvSpPr>
          <p:nvPr>
            <p:ph type="title"/>
          </p:nvPr>
        </p:nvSpPr>
        <p:spPr bwMode="auto">
          <a:xfrm>
            <a:off x="457200" y="158750"/>
            <a:ext cx="8229600" cy="1258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ru-RU" smtClean="0"/>
              <a:t>Образец заголовка</a:t>
            </a:r>
          </a:p>
        </p:txBody>
      </p:sp>
      <p:sp>
        <p:nvSpPr>
          <p:cNvPr id="173098" name="Rectangle 4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73099" name="Rectangle 43"/>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a:defRPr/>
            </a:pPr>
            <a:endParaRPr lang="ru-RU"/>
          </a:p>
        </p:txBody>
      </p:sp>
      <p:sp>
        <p:nvSpPr>
          <p:cNvPr id="173100" name="Rectangle 4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a:defRPr/>
            </a:pPr>
            <a:endParaRPr lang="ru-RU"/>
          </a:p>
        </p:txBody>
      </p:sp>
      <p:sp>
        <p:nvSpPr>
          <p:cNvPr id="173101" name="Rectangle 45"/>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a:defRPr/>
            </a:pPr>
            <a:fld id="{3C5F21B4-16D5-4965-9CC9-59065C8B0DB0}"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963"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 id="2147483956" r:id="rId12"/>
    <p:sldLayoutId id="2147483957" r:id="rId13"/>
    <p:sldLayoutId id="2147483958" r:id="rId14"/>
    <p:sldLayoutId id="2147483959" r:id="rId15"/>
    <p:sldLayoutId id="2147483960" r:id="rId16"/>
    <p:sldLayoutId id="2147483961" r:id="rId17"/>
    <p:sldLayoutId id="2147483962" r:id="rId18"/>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73097"/>
                                        </p:tgtEl>
                                        <p:attrNameLst>
                                          <p:attrName>style.visibility</p:attrName>
                                        </p:attrNameLst>
                                      </p:cBhvr>
                                      <p:to>
                                        <p:strVal val="visible"/>
                                      </p:to>
                                    </p:set>
                                    <p:animEffect transition="in" filter="fade">
                                      <p:cBhvr>
                                        <p:cTn id="7" dur="800" decel="100000"/>
                                        <p:tgtEl>
                                          <p:spTgt spid="173097"/>
                                        </p:tgtEl>
                                      </p:cBhvr>
                                    </p:animEffect>
                                    <p:anim calcmode="lin" valueType="num">
                                      <p:cBhvr>
                                        <p:cTn id="8" dur="800" decel="100000" fill="hold"/>
                                        <p:tgtEl>
                                          <p:spTgt spid="173097"/>
                                        </p:tgtEl>
                                        <p:attrNameLst>
                                          <p:attrName>style.rotation</p:attrName>
                                        </p:attrNameLst>
                                      </p:cBhvr>
                                      <p:tavLst>
                                        <p:tav tm="0">
                                          <p:val>
                                            <p:fltVal val="-90"/>
                                          </p:val>
                                        </p:tav>
                                        <p:tav tm="100000">
                                          <p:val>
                                            <p:fltVal val="0"/>
                                          </p:val>
                                        </p:tav>
                                      </p:tavLst>
                                    </p:anim>
                                    <p:anim calcmode="lin" valueType="num">
                                      <p:cBhvr>
                                        <p:cTn id="9" dur="800" decel="100000" fill="hold"/>
                                        <p:tgtEl>
                                          <p:spTgt spid="173097"/>
                                        </p:tgtEl>
                                        <p:attrNameLst>
                                          <p:attrName>ppt_x</p:attrName>
                                        </p:attrNameLst>
                                      </p:cBhvr>
                                      <p:tavLst>
                                        <p:tav tm="0">
                                          <p:val>
                                            <p:strVal val="#ppt_x+0.4"/>
                                          </p:val>
                                        </p:tav>
                                        <p:tav tm="100000">
                                          <p:val>
                                            <p:strVal val="#ppt_x-0.05"/>
                                          </p:val>
                                        </p:tav>
                                      </p:tavLst>
                                    </p:anim>
                                    <p:anim calcmode="lin" valueType="num">
                                      <p:cBhvr>
                                        <p:cTn id="10" dur="800" decel="100000" fill="hold"/>
                                        <p:tgtEl>
                                          <p:spTgt spid="17309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309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3097"/>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73098">
                                            <p:txEl>
                                              <p:pRg st="0" end="0"/>
                                            </p:txEl>
                                          </p:spTgt>
                                        </p:tgtEl>
                                        <p:attrNameLst>
                                          <p:attrName>style.visibility</p:attrName>
                                        </p:attrNameLst>
                                      </p:cBhvr>
                                      <p:to>
                                        <p:strVal val="visible"/>
                                      </p:to>
                                    </p:set>
                                    <p:animEffect transition="in" filter="fade">
                                      <p:cBhvr>
                                        <p:cTn id="17" dur="1000"/>
                                        <p:tgtEl>
                                          <p:spTgt spid="173098">
                                            <p:txEl>
                                              <p:pRg st="0" end="0"/>
                                            </p:txEl>
                                          </p:spTgt>
                                        </p:tgtEl>
                                      </p:cBhvr>
                                    </p:animEffect>
                                    <p:anim calcmode="lin" valueType="num">
                                      <p:cBhvr>
                                        <p:cTn id="18" dur="1000" fill="hold"/>
                                        <p:tgtEl>
                                          <p:spTgt spid="173098">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73098">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73098">
                                            <p:txEl>
                                              <p:pRg st="1" end="1"/>
                                            </p:txEl>
                                          </p:spTgt>
                                        </p:tgtEl>
                                        <p:attrNameLst>
                                          <p:attrName>style.visibility</p:attrName>
                                        </p:attrNameLst>
                                      </p:cBhvr>
                                      <p:to>
                                        <p:strVal val="visible"/>
                                      </p:to>
                                    </p:set>
                                    <p:animEffect transition="in" filter="fade">
                                      <p:cBhvr>
                                        <p:cTn id="22" dur="1000"/>
                                        <p:tgtEl>
                                          <p:spTgt spid="173098">
                                            <p:txEl>
                                              <p:pRg st="1" end="1"/>
                                            </p:txEl>
                                          </p:spTgt>
                                        </p:tgtEl>
                                      </p:cBhvr>
                                    </p:animEffect>
                                    <p:anim calcmode="lin" valueType="num">
                                      <p:cBhvr>
                                        <p:cTn id="23" dur="1000" fill="hold"/>
                                        <p:tgtEl>
                                          <p:spTgt spid="173098">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173098">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73098">
                                            <p:txEl>
                                              <p:pRg st="2" end="2"/>
                                            </p:txEl>
                                          </p:spTgt>
                                        </p:tgtEl>
                                        <p:attrNameLst>
                                          <p:attrName>style.visibility</p:attrName>
                                        </p:attrNameLst>
                                      </p:cBhvr>
                                      <p:to>
                                        <p:strVal val="visible"/>
                                      </p:to>
                                    </p:set>
                                    <p:animEffect transition="in" filter="fade">
                                      <p:cBhvr>
                                        <p:cTn id="27" dur="1000"/>
                                        <p:tgtEl>
                                          <p:spTgt spid="173098">
                                            <p:txEl>
                                              <p:pRg st="2" end="2"/>
                                            </p:txEl>
                                          </p:spTgt>
                                        </p:tgtEl>
                                      </p:cBhvr>
                                    </p:animEffect>
                                    <p:anim calcmode="lin" valueType="num">
                                      <p:cBhvr>
                                        <p:cTn id="28" dur="1000" fill="hold"/>
                                        <p:tgtEl>
                                          <p:spTgt spid="173098">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173098">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73098">
                                            <p:txEl>
                                              <p:pRg st="3" end="3"/>
                                            </p:txEl>
                                          </p:spTgt>
                                        </p:tgtEl>
                                        <p:attrNameLst>
                                          <p:attrName>style.visibility</p:attrName>
                                        </p:attrNameLst>
                                      </p:cBhvr>
                                      <p:to>
                                        <p:strVal val="visible"/>
                                      </p:to>
                                    </p:set>
                                    <p:animEffect transition="in" filter="fade">
                                      <p:cBhvr>
                                        <p:cTn id="32" dur="1000"/>
                                        <p:tgtEl>
                                          <p:spTgt spid="173098">
                                            <p:txEl>
                                              <p:pRg st="3" end="3"/>
                                            </p:txEl>
                                          </p:spTgt>
                                        </p:tgtEl>
                                      </p:cBhvr>
                                    </p:animEffect>
                                    <p:anim calcmode="lin" valueType="num">
                                      <p:cBhvr>
                                        <p:cTn id="33" dur="1000" fill="hold"/>
                                        <p:tgtEl>
                                          <p:spTgt spid="173098">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173098">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73098">
                                            <p:txEl>
                                              <p:pRg st="4" end="4"/>
                                            </p:txEl>
                                          </p:spTgt>
                                        </p:tgtEl>
                                        <p:attrNameLst>
                                          <p:attrName>style.visibility</p:attrName>
                                        </p:attrNameLst>
                                      </p:cBhvr>
                                      <p:to>
                                        <p:strVal val="visible"/>
                                      </p:to>
                                    </p:set>
                                    <p:animEffect transition="in" filter="fade">
                                      <p:cBhvr>
                                        <p:cTn id="37" dur="1000"/>
                                        <p:tgtEl>
                                          <p:spTgt spid="173098">
                                            <p:txEl>
                                              <p:pRg st="4" end="4"/>
                                            </p:txEl>
                                          </p:spTgt>
                                        </p:tgtEl>
                                      </p:cBhvr>
                                    </p:animEffect>
                                    <p:anim calcmode="lin" valueType="num">
                                      <p:cBhvr>
                                        <p:cTn id="38" dur="1000" fill="hold"/>
                                        <p:tgtEl>
                                          <p:spTgt spid="173098">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173098">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97" grpId="0"/>
      <p:bldP spid="173098" grpId="0" build="p">
        <p:tmplLst>
          <p:tmpl lvl="1">
            <p:tnLst>
              <p:par>
                <p:cTn presetID="47" presetClass="entr" presetSubtype="0" fill="hold" nodeType="clickEffect">
                  <p:stCondLst>
                    <p:cond delay="0"/>
                  </p:stCondLst>
                  <p:childTnLst>
                    <p:set>
                      <p:cBhvr>
                        <p:cTn dur="1" fill="hold">
                          <p:stCondLst>
                            <p:cond delay="0"/>
                          </p:stCondLst>
                        </p:cTn>
                        <p:tgtEl>
                          <p:spTgt spid="173098"/>
                        </p:tgtEl>
                        <p:attrNameLst>
                          <p:attrName>style.visibility</p:attrName>
                        </p:attrNameLst>
                      </p:cBhvr>
                      <p:to>
                        <p:strVal val="visible"/>
                      </p:to>
                    </p:set>
                    <p:animEffect transition="in" filter="fade">
                      <p:cBhvr>
                        <p:cTn dur="1000"/>
                        <p:tgtEl>
                          <p:spTgt spid="173098"/>
                        </p:tgtEl>
                      </p:cBhvr>
                    </p:animEffect>
                    <p:anim calcmode="lin" valueType="num">
                      <p:cBhvr>
                        <p:cTn dur="1000" fill="hold"/>
                        <p:tgtEl>
                          <p:spTgt spid="173098"/>
                        </p:tgtEl>
                        <p:attrNameLst>
                          <p:attrName>ppt_x</p:attrName>
                        </p:attrNameLst>
                      </p:cBhvr>
                      <p:tavLst>
                        <p:tav tm="0">
                          <p:val>
                            <p:strVal val="#ppt_x"/>
                          </p:val>
                        </p:tav>
                        <p:tav tm="100000">
                          <p:val>
                            <p:strVal val="#ppt_x"/>
                          </p:val>
                        </p:tav>
                      </p:tavLst>
                    </p:anim>
                    <p:anim calcmode="lin" valueType="num">
                      <p:cBhvr>
                        <p:cTn dur="1000" fill="hold"/>
                        <p:tgtEl>
                          <p:spTgt spid="173098"/>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173098"/>
                        </p:tgtEl>
                        <p:attrNameLst>
                          <p:attrName>style.visibility</p:attrName>
                        </p:attrNameLst>
                      </p:cBhvr>
                      <p:to>
                        <p:strVal val="visible"/>
                      </p:to>
                    </p:set>
                    <p:animEffect transition="in" filter="fade">
                      <p:cBhvr>
                        <p:cTn dur="1000"/>
                        <p:tgtEl>
                          <p:spTgt spid="173098"/>
                        </p:tgtEl>
                      </p:cBhvr>
                    </p:animEffect>
                    <p:anim calcmode="lin" valueType="num">
                      <p:cBhvr>
                        <p:cTn dur="1000" fill="hold"/>
                        <p:tgtEl>
                          <p:spTgt spid="173098"/>
                        </p:tgtEl>
                        <p:attrNameLst>
                          <p:attrName>ppt_x</p:attrName>
                        </p:attrNameLst>
                      </p:cBhvr>
                      <p:tavLst>
                        <p:tav tm="0">
                          <p:val>
                            <p:strVal val="#ppt_x"/>
                          </p:val>
                        </p:tav>
                        <p:tav tm="100000">
                          <p:val>
                            <p:strVal val="#ppt_x"/>
                          </p:val>
                        </p:tav>
                      </p:tavLst>
                    </p:anim>
                    <p:anim calcmode="lin" valueType="num">
                      <p:cBhvr>
                        <p:cTn dur="1000" fill="hold"/>
                        <p:tgtEl>
                          <p:spTgt spid="173098"/>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withEffect">
                  <p:stCondLst>
                    <p:cond delay="0"/>
                  </p:stCondLst>
                  <p:childTnLst>
                    <p:set>
                      <p:cBhvr>
                        <p:cTn dur="1" fill="hold">
                          <p:stCondLst>
                            <p:cond delay="0"/>
                          </p:stCondLst>
                        </p:cTn>
                        <p:tgtEl>
                          <p:spTgt spid="173098"/>
                        </p:tgtEl>
                        <p:attrNameLst>
                          <p:attrName>style.visibility</p:attrName>
                        </p:attrNameLst>
                      </p:cBhvr>
                      <p:to>
                        <p:strVal val="visible"/>
                      </p:to>
                    </p:set>
                    <p:animEffect transition="in" filter="fade">
                      <p:cBhvr>
                        <p:cTn dur="1000"/>
                        <p:tgtEl>
                          <p:spTgt spid="173098"/>
                        </p:tgtEl>
                      </p:cBhvr>
                    </p:animEffect>
                    <p:anim calcmode="lin" valueType="num">
                      <p:cBhvr>
                        <p:cTn dur="1000" fill="hold"/>
                        <p:tgtEl>
                          <p:spTgt spid="173098"/>
                        </p:tgtEl>
                        <p:attrNameLst>
                          <p:attrName>ppt_x</p:attrName>
                        </p:attrNameLst>
                      </p:cBhvr>
                      <p:tavLst>
                        <p:tav tm="0">
                          <p:val>
                            <p:strVal val="#ppt_x"/>
                          </p:val>
                        </p:tav>
                        <p:tav tm="100000">
                          <p:val>
                            <p:strVal val="#ppt_x"/>
                          </p:val>
                        </p:tav>
                      </p:tavLst>
                    </p:anim>
                    <p:anim calcmode="lin" valueType="num">
                      <p:cBhvr>
                        <p:cTn dur="1000" fill="hold"/>
                        <p:tgtEl>
                          <p:spTgt spid="173098"/>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173098"/>
                        </p:tgtEl>
                        <p:attrNameLst>
                          <p:attrName>style.visibility</p:attrName>
                        </p:attrNameLst>
                      </p:cBhvr>
                      <p:to>
                        <p:strVal val="visible"/>
                      </p:to>
                    </p:set>
                    <p:animEffect transition="in" filter="fade">
                      <p:cBhvr>
                        <p:cTn dur="1000"/>
                        <p:tgtEl>
                          <p:spTgt spid="173098"/>
                        </p:tgtEl>
                      </p:cBhvr>
                    </p:animEffect>
                    <p:anim calcmode="lin" valueType="num">
                      <p:cBhvr>
                        <p:cTn dur="1000" fill="hold"/>
                        <p:tgtEl>
                          <p:spTgt spid="173098"/>
                        </p:tgtEl>
                        <p:attrNameLst>
                          <p:attrName>ppt_x</p:attrName>
                        </p:attrNameLst>
                      </p:cBhvr>
                      <p:tavLst>
                        <p:tav tm="0">
                          <p:val>
                            <p:strVal val="#ppt_x"/>
                          </p:val>
                        </p:tav>
                        <p:tav tm="100000">
                          <p:val>
                            <p:strVal val="#ppt_x"/>
                          </p:val>
                        </p:tav>
                      </p:tavLst>
                    </p:anim>
                    <p:anim calcmode="lin" valueType="num">
                      <p:cBhvr>
                        <p:cTn dur="1000" fill="hold"/>
                        <p:tgtEl>
                          <p:spTgt spid="173098"/>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173098"/>
                        </p:tgtEl>
                        <p:attrNameLst>
                          <p:attrName>style.visibility</p:attrName>
                        </p:attrNameLst>
                      </p:cBhvr>
                      <p:to>
                        <p:strVal val="visible"/>
                      </p:to>
                    </p:set>
                    <p:animEffect transition="in" filter="fade">
                      <p:cBhvr>
                        <p:cTn dur="1000"/>
                        <p:tgtEl>
                          <p:spTgt spid="173098"/>
                        </p:tgtEl>
                      </p:cBhvr>
                    </p:animEffect>
                    <p:anim calcmode="lin" valueType="num">
                      <p:cBhvr>
                        <p:cTn dur="1000" fill="hold"/>
                        <p:tgtEl>
                          <p:spTgt spid="173098"/>
                        </p:tgtEl>
                        <p:attrNameLst>
                          <p:attrName>ppt_x</p:attrName>
                        </p:attrNameLst>
                      </p:cBhvr>
                      <p:tavLst>
                        <p:tav tm="0">
                          <p:val>
                            <p:strVal val="#ppt_x"/>
                          </p:val>
                        </p:tav>
                        <p:tav tm="100000">
                          <p:val>
                            <p:strVal val="#ppt_x"/>
                          </p:val>
                        </p:tav>
                      </p:tavLst>
                    </p:anim>
                    <p:anim calcmode="lin" valueType="num">
                      <p:cBhvr>
                        <p:cTn dur="1000" fill="hold"/>
                        <p:tgtEl>
                          <p:spTgt spid="173098"/>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Blip>
          <a:blip r:embed="rId20"/>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Font typeface="Wingdings" pitchFamily="2" charset="2"/>
        <a:buBlip>
          <a:blip r:embed="rId20"/>
        </a:buBlip>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Font typeface="Wingdings" pitchFamily="2" charset="2"/>
        <a:buBlip>
          <a:blip r:embed="rId20"/>
        </a:buBlip>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Blip>
          <a:blip r:embed="rId20"/>
        </a:buBlip>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Blip>
          <a:blip r:embed="rId20"/>
        </a:buBlip>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Blip>
          <a:blip r:embed="rId20"/>
        </a:buBlip>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Blip>
          <a:blip r:embed="rId20"/>
        </a:buBlip>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ru.wikipedia.org/wiki/%D0%91%D0%B0%D1%81%D0%BA%D0%B5%D1%82%D0%B1%D0%BE%D0%BB%D1%8C%D0%BD%D1%8B%D0%B9_%D0%BC%D1%8F%D1%87" TargetMode="External"/><Relationship Id="rId2" Type="http://schemas.openxmlformats.org/officeDocument/2006/relationships/hyperlink" Target="http://ru.wikipedia.org/wiki/%D0%90%D0%BD%D0%B3%D0%BB%D0%B8%D0%B9%D1%81%D0%BA%D0%B8%D0%B9_%D1%8F%D0%B7%D1%8B%D0%BA" TargetMode="External"/><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ru.wikipedia.org/wiki/%D0%A1%D0%BF%D0%BE%D1%80%D1%82" TargetMode="External"/><Relationship Id="rId2" Type="http://schemas.openxmlformats.org/officeDocument/2006/relationships/hyperlink" Target="http://ru.wikipedia.org/wiki/%D0%90%D0%BD%D0%B3%D0%BB%D0%B8%D0%B9%D1%81%D0%BA%D0%B8%D0%B9_%D1%8F%D0%B7%D1%8B%D0%BA" TargetMode="External"/><Relationship Id="rId1" Type="http://schemas.openxmlformats.org/officeDocument/2006/relationships/slideLayout" Target="../slideLayouts/slideLayout6.xml"/><Relationship Id="rId5" Type="http://schemas.openxmlformats.org/officeDocument/2006/relationships/hyperlink" Target="http://ru.wikipedia.org/wiki/%D0%92%D0%BE%D1%80%D0%BE%D1%82%D0%B0_(%D1%81%D0%BF%D0%BE%D1%80%D1%82)" TargetMode="External"/><Relationship Id="rId4" Type="http://schemas.openxmlformats.org/officeDocument/2006/relationships/hyperlink" Target="http://ru.wikipedia.org/wiki/%D0%A4%D1%83%D1%82%D0%B1%D0%BE%D0%BB:%D0%9F%D1%80%D0%B0%D0%B2%D0%B8%D0%BB%D0%BE_2:%D0%9C%D1%8F%D1%87"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57188" y="1700213"/>
            <a:ext cx="8643937" cy="2736850"/>
          </a:xfrm>
        </p:spPr>
        <p:txBody>
          <a:bodyPr/>
          <a:lstStyle/>
          <a:p>
            <a:pPr eaLnBrk="1" hangingPunct="1"/>
            <a:r>
              <a:rPr lang="ru-RU" sz="4800" b="1" i="1" smtClean="0">
                <a:solidFill>
                  <a:srgbClr val="0000CC"/>
                </a:solidFill>
                <a:latin typeface="Tahoma" pitchFamily="34" charset="0"/>
                <a:cs typeface="Tahoma" pitchFamily="34" charset="0"/>
              </a:rPr>
              <a:t>Обучение дошкольников элементам спортивных игр.            </a:t>
            </a:r>
          </a:p>
        </p:txBody>
      </p:sp>
      <p:sp>
        <p:nvSpPr>
          <p:cNvPr id="5123" name="TextBox 3"/>
          <p:cNvSpPr txBox="1">
            <a:spLocks noChangeArrowheads="1"/>
          </p:cNvSpPr>
          <p:nvPr/>
        </p:nvSpPr>
        <p:spPr bwMode="auto">
          <a:xfrm>
            <a:off x="571500" y="214313"/>
            <a:ext cx="7858125" cy="1200150"/>
          </a:xfrm>
          <a:prstGeom prst="rect">
            <a:avLst/>
          </a:prstGeom>
          <a:noFill/>
          <a:ln w="9525">
            <a:noFill/>
            <a:miter lim="800000"/>
            <a:headEnd/>
            <a:tailEnd/>
          </a:ln>
        </p:spPr>
        <p:txBody>
          <a:bodyPr>
            <a:spAutoFit/>
          </a:bodyPr>
          <a:lstStyle/>
          <a:p>
            <a:pPr algn="ctr"/>
            <a:r>
              <a:rPr lang="ru-RU" sz="2400" b="1">
                <a:solidFill>
                  <a:srgbClr val="FFEBCC"/>
                </a:solidFill>
                <a:latin typeface="Tahoma" pitchFamily="34" charset="0"/>
                <a:cs typeface="Tahoma" pitchFamily="34" charset="0"/>
              </a:rPr>
              <a:t>Государственное бюджетное дошкольное образовательное учреждение </a:t>
            </a:r>
          </a:p>
          <a:p>
            <a:pPr algn="ctr"/>
            <a:r>
              <a:rPr lang="ru-RU" sz="2400" b="1">
                <a:solidFill>
                  <a:srgbClr val="FFEBCC"/>
                </a:solidFill>
                <a:latin typeface="Tahoma" pitchFamily="34" charset="0"/>
                <a:cs typeface="Tahoma" pitchFamily="34" charset="0"/>
              </a:rPr>
              <a:t>детский сад комбинированного вида № 1879</a:t>
            </a:r>
          </a:p>
        </p:txBody>
      </p:sp>
      <p:sp>
        <p:nvSpPr>
          <p:cNvPr id="5124" name="TextBox 4"/>
          <p:cNvSpPr txBox="1">
            <a:spLocks noChangeArrowheads="1"/>
          </p:cNvSpPr>
          <p:nvPr/>
        </p:nvSpPr>
        <p:spPr bwMode="auto">
          <a:xfrm>
            <a:off x="1643063" y="6286500"/>
            <a:ext cx="5715000" cy="307975"/>
          </a:xfrm>
          <a:prstGeom prst="rect">
            <a:avLst/>
          </a:prstGeom>
          <a:noFill/>
          <a:ln w="9525">
            <a:noFill/>
            <a:miter lim="800000"/>
            <a:headEnd/>
            <a:tailEnd/>
          </a:ln>
        </p:spPr>
        <p:txBody>
          <a:bodyPr>
            <a:spAutoFit/>
          </a:bodyPr>
          <a:lstStyle/>
          <a:p>
            <a:pPr algn="ctr">
              <a:defRPr/>
            </a:pPr>
            <a:r>
              <a:rPr lang="ru-RU" sz="1400" b="1" dirty="0">
                <a:solidFill>
                  <a:schemeClr val="bg1">
                    <a:lumMod val="20000"/>
                    <a:lumOff val="80000"/>
                  </a:schemeClr>
                </a:solidFill>
              </a:rPr>
              <a:t>2012</a:t>
            </a:r>
          </a:p>
        </p:txBody>
      </p:sp>
      <p:sp>
        <p:nvSpPr>
          <p:cNvPr id="5" name="TextBox 4"/>
          <p:cNvSpPr txBox="1"/>
          <p:nvPr/>
        </p:nvSpPr>
        <p:spPr>
          <a:xfrm>
            <a:off x="4140200" y="5229225"/>
            <a:ext cx="4572000" cy="1016000"/>
          </a:xfrm>
          <a:prstGeom prst="rect">
            <a:avLst/>
          </a:prstGeom>
          <a:noFill/>
        </p:spPr>
        <p:txBody>
          <a:bodyPr>
            <a:spAutoFit/>
          </a:bodyPr>
          <a:lstStyle/>
          <a:p>
            <a:r>
              <a:rPr lang="ru-RU" sz="2000" b="1">
                <a:solidFill>
                  <a:srgbClr val="FFEBCC"/>
                </a:solidFill>
                <a:latin typeface="Tahoma" pitchFamily="34" charset="0"/>
                <a:cs typeface="Tahoma" pitchFamily="34" charset="0"/>
              </a:rPr>
              <a:t>Составила:</a:t>
            </a:r>
          </a:p>
          <a:p>
            <a:r>
              <a:rPr lang="ru-RU" sz="2000" b="1">
                <a:solidFill>
                  <a:srgbClr val="FFEBCC"/>
                </a:solidFill>
                <a:latin typeface="Tahoma" pitchFamily="34" charset="0"/>
                <a:cs typeface="Tahoma" pitchFamily="34" charset="0"/>
              </a:rPr>
              <a:t> Гервиц Надежда Львовна старший воспитатель</a:t>
            </a:r>
          </a:p>
        </p:txBody>
      </p:sp>
    </p:spTree>
  </p:cSld>
  <p:clrMapOvr>
    <a:masterClrMapping/>
  </p:clrMapOvr>
  <p:transition>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347663"/>
            <a:ext cx="8229600" cy="6321425"/>
          </a:xfrm>
        </p:spPr>
        <p:txBody>
          <a:bodyPr/>
          <a:lstStyle/>
          <a:p>
            <a:pPr algn="l">
              <a:defRPr/>
            </a:pPr>
            <a:r>
              <a:rPr lang="ru-RU" sz="2400" b="1" u="sng" dirty="0" err="1" smtClean="0">
                <a:solidFill>
                  <a:srgbClr val="0000CC"/>
                </a:solidFill>
              </a:rPr>
              <a:t>Баскетбо́л</a:t>
            </a:r>
            <a:r>
              <a:rPr lang="ru-RU" sz="2400" u="sng" dirty="0" smtClean="0">
                <a:solidFill>
                  <a:srgbClr val="0000CC"/>
                </a:solidFill>
              </a:rPr>
              <a:t>  </a:t>
            </a:r>
            <a:r>
              <a:rPr lang="ru-RU" sz="2400" dirty="0" smtClean="0"/>
              <a:t>(</a:t>
            </a:r>
            <a:r>
              <a:rPr lang="ru-RU" sz="2400" dirty="0" smtClean="0">
                <a:hlinkClick r:id="rId2" tooltip="Английский язык"/>
              </a:rPr>
              <a:t>англ.</a:t>
            </a:r>
            <a:r>
              <a:rPr lang="ru-RU" sz="2400" dirty="0" smtClean="0"/>
              <a:t> </a:t>
            </a:r>
            <a:r>
              <a:rPr lang="ru-RU" sz="2400" i="1" dirty="0" err="1" smtClean="0"/>
              <a:t>basket</a:t>
            </a:r>
            <a:r>
              <a:rPr lang="ru-RU" sz="2400" dirty="0" smtClean="0"/>
              <a:t> — корзина, </a:t>
            </a:r>
            <a:r>
              <a:rPr lang="ru-RU" sz="2400" i="1" dirty="0" err="1" smtClean="0"/>
              <a:t>ball</a:t>
            </a:r>
            <a:r>
              <a:rPr lang="ru-RU" sz="2400" dirty="0" smtClean="0"/>
              <a:t> — мяч) — </a:t>
            </a:r>
            <a:r>
              <a:rPr lang="ru-RU" sz="2400" b="1" dirty="0" smtClean="0"/>
              <a:t>спортивная командная игра с </a:t>
            </a:r>
            <a:r>
              <a:rPr lang="ru-RU" sz="2400" b="1" dirty="0" smtClean="0">
                <a:hlinkClick r:id="rId3" tooltip="Баскетбольный мяч"/>
              </a:rPr>
              <a:t>мячом</a:t>
            </a:r>
            <a:r>
              <a:rPr lang="ru-RU" sz="2400" b="1" dirty="0" smtClean="0"/>
              <a:t>. В баскетбол играют две команды, каждая из которых состоит из пяти игроков. Цель каждой команды — забросить руками мяч в кольцо с сеткой (корзину) соперника и помешать другой команде овладеть мячом и забросить его в свою корзину.</a:t>
            </a: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pic>
        <p:nvPicPr>
          <p:cNvPr id="3" name="Рисунок 2" descr="0_1ba9e_72b738c4_XL.jpg"/>
          <p:cNvPicPr>
            <a:picLocks noChangeAspect="1"/>
          </p:cNvPicPr>
          <p:nvPr/>
        </p:nvPicPr>
        <p:blipFill>
          <a:blip r:embed="rId4" cstate="print"/>
          <a:stretch>
            <a:fillRect/>
          </a:stretch>
        </p:blipFill>
        <p:spPr>
          <a:xfrm>
            <a:off x="2700338" y="3357563"/>
            <a:ext cx="3600450" cy="270033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4213" y="260350"/>
            <a:ext cx="7772400" cy="6121400"/>
          </a:xfrm>
        </p:spPr>
        <p:txBody>
          <a:bodyPr/>
          <a:lstStyle/>
          <a:p>
            <a:pPr algn="l">
              <a:defRPr/>
            </a:pPr>
            <a:r>
              <a:rPr lang="ru-RU" sz="2400" b="1" u="sng" dirty="0" smtClean="0">
                <a:solidFill>
                  <a:srgbClr val="0000CC"/>
                </a:solidFill>
              </a:rPr>
              <a:t>Техника перемещения</a:t>
            </a:r>
            <a:r>
              <a:rPr lang="ru-RU" sz="2400" dirty="0" smtClean="0"/>
              <a:t/>
            </a:r>
            <a:br>
              <a:rPr lang="ru-RU" sz="2400" dirty="0" smtClean="0"/>
            </a:br>
            <a:r>
              <a:rPr lang="ru-RU" sz="2400" dirty="0" smtClean="0"/>
              <a:t/>
            </a:r>
            <a:br>
              <a:rPr lang="ru-RU" sz="2400" dirty="0" smtClean="0"/>
            </a:br>
            <a:r>
              <a:rPr lang="ru-RU" sz="2400" u="sng" dirty="0" smtClean="0"/>
              <a:t>Упражнения:</a:t>
            </a:r>
            <a:br>
              <a:rPr lang="ru-RU" sz="2400" u="sng" dirty="0" smtClean="0"/>
            </a:br>
            <a:r>
              <a:rPr lang="ru-RU" sz="2400" dirty="0" smtClean="0">
                <a:solidFill>
                  <a:srgbClr val="0000CC"/>
                </a:solidFill>
              </a:rPr>
              <a:t>1</a:t>
            </a:r>
            <a:r>
              <a:rPr lang="ru-RU" sz="2400" dirty="0" smtClean="0"/>
              <a:t>. Дети разбегаются по площадке с мячом в руках. Они свободно играют на площадке, выполняют разные движения с мячом; пос­ле сигнала воспитателя быстро ловят мяч и принимают правиль­ную стойку.</a:t>
            </a:r>
            <a:br>
              <a:rPr lang="ru-RU" sz="2400" dirty="0" smtClean="0"/>
            </a:br>
            <a:r>
              <a:rPr lang="ru-RU" sz="2400" dirty="0" smtClean="0">
                <a:solidFill>
                  <a:srgbClr val="0000CC"/>
                </a:solidFill>
              </a:rPr>
              <a:t>2</a:t>
            </a:r>
            <a:r>
              <a:rPr lang="ru-RU" sz="2400" dirty="0" smtClean="0"/>
              <a:t>. Дети становятся в круг. Все бегают по кругу, по сигналу при­нимая правильную стойку. Передвижение по площадке осуществляется бегом в сочетании с ходьбой, прыжками, остановками и поворотами. Во время бега ребенок должен ставить ногу на всю стопу.</a:t>
            </a:r>
            <a:br>
              <a:rPr lang="ru-RU" sz="2400" dirty="0" smtClean="0"/>
            </a:br>
            <a:r>
              <a:rPr lang="ru-RU" sz="1600" dirty="0" smtClean="0"/>
              <a:t>. </a:t>
            </a:r>
            <a:endParaRPr lang="ru-RU" sz="2400" dirty="0"/>
          </a:p>
        </p:txBody>
      </p:sp>
    </p:spTree>
  </p:cSld>
  <p:clrMapOvr>
    <a:masterClrMapping/>
  </p:clrMapOvr>
  <p:transition>
    <p:comb/>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750" y="115888"/>
            <a:ext cx="8229600" cy="6626225"/>
          </a:xfrm>
        </p:spPr>
        <p:txBody>
          <a:bodyPr/>
          <a:lstStyle/>
          <a:p>
            <a:pPr algn="l">
              <a:defRPr/>
            </a:pPr>
            <a:r>
              <a:rPr lang="ru-RU" sz="2400" dirty="0" smtClean="0">
                <a:solidFill>
                  <a:srgbClr val="0000CC"/>
                </a:solidFill>
              </a:rPr>
              <a:t>3. </a:t>
            </a:r>
            <a:r>
              <a:rPr lang="ru-RU" sz="2400" dirty="0" smtClean="0"/>
              <a:t>Дети без мячей распределяются по кругу, лицом к его середи­не, на расстоянии 2—3 шагов друг от друга. Передвигаются приставными шагами в сторону, указанную воспитателем. Воспитатель часто меняет направление передвижения. </a:t>
            </a:r>
            <a:br>
              <a:rPr lang="ru-RU" sz="2400" dirty="0" smtClean="0"/>
            </a:br>
            <a:r>
              <a:rPr lang="ru-RU" sz="2400" dirty="0" smtClean="0">
                <a:solidFill>
                  <a:srgbClr val="0000CC"/>
                </a:solidFill>
              </a:rPr>
              <a:t>4.</a:t>
            </a:r>
            <a:r>
              <a:rPr lang="ru-RU" sz="2400" dirty="0" smtClean="0"/>
              <a:t>  Дети встают в 2—3 колонны на расстоянии 2—3 м одна от другой. Колонны медленно движутся вперед обычным шагом; после сигнала воспитателя стоящие первыми передвигаются приставным шагом лицом к своей колонне в ее конец и становятся последними.</a:t>
            </a:r>
            <a:br>
              <a:rPr lang="ru-RU" sz="2400" dirty="0" smtClean="0"/>
            </a:br>
            <a:r>
              <a:rPr lang="ru-RU" sz="2400" dirty="0" smtClean="0"/>
              <a:t>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spTree>
  </p:cSld>
  <p:clrMapOvr>
    <a:masterClrMapping/>
  </p:clrMapOvr>
  <p:transition>
    <p:comb/>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223000"/>
          </a:xfrm>
        </p:spPr>
        <p:txBody>
          <a:bodyPr/>
          <a:lstStyle/>
          <a:p>
            <a:pPr algn="l">
              <a:defRPr/>
            </a:pPr>
            <a:r>
              <a:rPr lang="ru-RU" sz="2400" dirty="0" smtClean="0">
                <a:solidFill>
                  <a:srgbClr val="0000CC"/>
                </a:solidFill>
              </a:rPr>
              <a:t>5. </a:t>
            </a:r>
            <a:r>
              <a:rPr lang="ru-RU" sz="2400" u="sng" dirty="0" smtClean="0"/>
              <a:t>Остановки. </a:t>
            </a:r>
            <a:r>
              <a:rPr lang="ru-RU" sz="2400" dirty="0" smtClean="0"/>
              <a:t>Детей следует обучать остановке двумя шагами. Остановка начинается с энергичного отталкивания одной ногой. Ребенок делает удлиненный, стопорящий шаг и, немного отклонившись на опорную ногу, выполняет второй шаг. Следует придерживаться такой последовательности: остановка после ходьбы шагом, затем после медленного бега, после быстрого бега и внезапная остановка.</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pic>
        <p:nvPicPr>
          <p:cNvPr id="15363" name="Рисунок 2" descr="59913894_B07AI041.jpg"/>
          <p:cNvPicPr>
            <a:picLocks noChangeAspect="1"/>
          </p:cNvPicPr>
          <p:nvPr/>
        </p:nvPicPr>
        <p:blipFill>
          <a:blip r:embed="rId2" cstate="print"/>
          <a:srcRect/>
          <a:stretch>
            <a:fillRect/>
          </a:stretch>
        </p:blipFill>
        <p:spPr bwMode="auto">
          <a:xfrm>
            <a:off x="3059113" y="3644900"/>
            <a:ext cx="3101975" cy="2759075"/>
          </a:xfrm>
          <a:prstGeom prst="rect">
            <a:avLst/>
          </a:prstGeom>
          <a:noFill/>
          <a:ln w="9525">
            <a:noFill/>
            <a:miter lim="800000"/>
            <a:headEnd/>
            <a:tailEnd/>
          </a:ln>
        </p:spPr>
      </p:pic>
    </p:spTree>
  </p:cSld>
  <p:clrMapOvr>
    <a:masterClrMapping/>
  </p:clrMapOvr>
  <p:transition>
    <p:comb/>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294438"/>
          </a:xfrm>
        </p:spPr>
        <p:txBody>
          <a:bodyPr/>
          <a:lstStyle/>
          <a:p>
            <a:pPr algn="l">
              <a:defRPr/>
            </a:pPr>
            <a:r>
              <a:rPr lang="ru-RU" sz="2400" b="1" u="sng" dirty="0" smtClean="0">
                <a:solidFill>
                  <a:srgbClr val="0000CC"/>
                </a:solidFill>
              </a:rPr>
              <a:t>Техника удержания мяча. </a:t>
            </a:r>
            <a:br>
              <a:rPr lang="ru-RU" sz="2400" b="1" u="sng" dirty="0" smtClean="0">
                <a:solidFill>
                  <a:srgbClr val="0000CC"/>
                </a:solidFill>
              </a:rPr>
            </a:br>
            <a:r>
              <a:rPr lang="ru-RU" sz="2400" dirty="0" smtClean="0"/>
              <a:t> Большое значение имеет правильное </a:t>
            </a:r>
            <a:r>
              <a:rPr lang="ru-RU" sz="2400" b="1" dirty="0" smtClean="0"/>
              <a:t>удержание мяча</a:t>
            </a:r>
            <a:r>
              <a:rPr lang="ru-RU" sz="2400" i="1" dirty="0" smtClean="0"/>
              <a:t>. </a:t>
            </a:r>
            <a:r>
              <a:rPr lang="ru-RU" sz="2400" dirty="0" smtClean="0"/>
              <a:t>Исходное положение: держать мяч на уровне груди двумя руками. При этом руки должны быть согнуты, локти опущены вниз, кисти рук сзади сбоку мяча, пальцы широко расставлены; большие пальцы направ­лены друг к другу, остальные — </a:t>
            </a:r>
            <a:r>
              <a:rPr lang="ru-RU" sz="2400" dirty="0" err="1" smtClean="0"/>
              <a:t>вверх-вперед</a:t>
            </a:r>
            <a:r>
              <a:rPr lang="ru-RU" sz="2400" dirty="0" smtClean="0"/>
              <a:t>.</a:t>
            </a:r>
            <a:br>
              <a:rPr lang="ru-RU" sz="2400" dirty="0" smtClean="0"/>
            </a:br>
            <a:r>
              <a:rPr lang="ru-RU" sz="2400" dirty="0" smtClean="0"/>
              <a:t/>
            </a:r>
            <a:br>
              <a:rPr lang="ru-RU" sz="2400" dirty="0" smtClean="0"/>
            </a:br>
            <a:r>
              <a:rPr lang="ru-RU" sz="2400" b="1" u="sng" dirty="0" smtClean="0"/>
              <a:t>Правила держания мяча:</a:t>
            </a:r>
            <a:r>
              <a:rPr lang="ru-RU" sz="2400" dirty="0" smtClean="0"/>
              <a:t/>
            </a:r>
            <a:br>
              <a:rPr lang="ru-RU" sz="2400" dirty="0" smtClean="0"/>
            </a:br>
            <a:r>
              <a:rPr lang="ru-RU" sz="2400" dirty="0" smtClean="0">
                <a:solidFill>
                  <a:srgbClr val="0000CC"/>
                </a:solidFill>
              </a:rPr>
              <a:t>1. </a:t>
            </a:r>
            <a:r>
              <a:rPr lang="ru-RU" sz="2400" dirty="0" smtClean="0"/>
              <a:t>Мяч держать на уровне груди.</a:t>
            </a:r>
            <a:br>
              <a:rPr lang="ru-RU" sz="2400" dirty="0" smtClean="0"/>
            </a:br>
            <a:r>
              <a:rPr lang="ru-RU" sz="2400" dirty="0" smtClean="0"/>
              <a:t/>
            </a:r>
            <a:br>
              <a:rPr lang="ru-RU" sz="2400" dirty="0" smtClean="0"/>
            </a:br>
            <a:r>
              <a:rPr lang="ru-RU" sz="2400" dirty="0" smtClean="0">
                <a:solidFill>
                  <a:srgbClr val="0000CC"/>
                </a:solidFill>
              </a:rPr>
              <a:t>2. </a:t>
            </a:r>
            <a:r>
              <a:rPr lang="ru-RU" sz="2400" dirty="0" smtClean="0"/>
              <a:t> Руки согнуты, пальцы широко расставлены.</a:t>
            </a:r>
            <a:br>
              <a:rPr lang="ru-RU" sz="2400" dirty="0" smtClean="0"/>
            </a:br>
            <a:r>
              <a:rPr lang="ru-RU" sz="2400" dirty="0" smtClean="0"/>
              <a:t/>
            </a:r>
            <a:br>
              <a:rPr lang="ru-RU" sz="2400" dirty="0" smtClean="0"/>
            </a:br>
            <a:r>
              <a:rPr lang="ru-RU" sz="2400" dirty="0" smtClean="0">
                <a:solidFill>
                  <a:srgbClr val="0000CC"/>
                </a:solidFill>
              </a:rPr>
              <a:t>3. </a:t>
            </a:r>
            <a:r>
              <a:rPr lang="ru-RU" sz="2400" dirty="0" smtClean="0"/>
              <a:t>Локти опущены вниз, мышцы рук расслаблены.</a:t>
            </a:r>
            <a:br>
              <a:rPr lang="ru-RU" sz="2400" dirty="0" smtClean="0"/>
            </a:br>
            <a:r>
              <a:rPr lang="ru-RU" sz="2400" dirty="0" smtClean="0"/>
              <a:t/>
            </a:r>
            <a:br>
              <a:rPr lang="ru-RU" sz="2400" dirty="0" smtClean="0"/>
            </a:br>
            <a:endParaRPr lang="ru-RU" sz="2400" u="sng" dirty="0">
              <a:solidFill>
                <a:srgbClr val="0000CC"/>
              </a:solidFill>
            </a:endParaRPr>
          </a:p>
        </p:txBody>
      </p:sp>
    </p:spTree>
  </p:cSld>
  <p:clrMapOvr>
    <a:masterClrMapping/>
  </p:clrMapOvr>
  <p:transition>
    <p:comb/>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583363"/>
          </a:xfrm>
        </p:spPr>
        <p:txBody>
          <a:bodyPr/>
          <a:lstStyle/>
          <a:p>
            <a:pPr algn="l">
              <a:defRPr/>
            </a:pPr>
            <a:r>
              <a:rPr lang="ru-RU" sz="2400" b="1" u="sng" dirty="0" smtClean="0">
                <a:solidFill>
                  <a:srgbClr val="0000CC"/>
                </a:solidFill>
              </a:rPr>
              <a:t>Ловля мяча</a:t>
            </a:r>
            <a:r>
              <a:rPr lang="ru-RU" sz="2400" dirty="0" smtClean="0"/>
              <a:t/>
            </a:r>
            <a:br>
              <a:rPr lang="ru-RU" sz="2400" dirty="0" smtClean="0"/>
            </a:br>
            <a:r>
              <a:rPr lang="ru-RU" sz="2400" dirty="0" smtClean="0"/>
              <a:t>Необходимо учить детей встречать мяч руками как можно раньше, образовывая из пальцев как бы половину полого шара, в который должен поместиться мяч. Ребенок следит за полетом мяча, и как только мяч прикоснется к кончикам пальцев, он должен захватить его и притянуть к себе амортизирующим движением. При этом одновременно надо сгибать ноги так, чтобы при­нять положение исходной стойки.</a:t>
            </a:r>
            <a:br>
              <a:rPr lang="ru-RU" sz="2400" dirty="0" smtClean="0"/>
            </a:br>
            <a:r>
              <a:rPr lang="ru-RU" sz="2400" dirty="0" smtClean="0"/>
              <a:t/>
            </a:r>
            <a:br>
              <a:rPr lang="ru-RU" sz="2400" dirty="0" smtClean="0"/>
            </a:br>
            <a:r>
              <a:rPr lang="ru-RU" sz="2400" b="1" u="sng" dirty="0" smtClean="0"/>
              <a:t>Правила ловли мяча:</a:t>
            </a:r>
            <a:r>
              <a:rPr lang="ru-RU" sz="2400" dirty="0" smtClean="0"/>
              <a:t/>
            </a:r>
            <a:br>
              <a:rPr lang="ru-RU" sz="2400" dirty="0" smtClean="0"/>
            </a:br>
            <a:r>
              <a:rPr lang="ru-RU" sz="2400" dirty="0" smtClean="0">
                <a:solidFill>
                  <a:srgbClr val="0000CC"/>
                </a:solidFill>
              </a:rPr>
              <a:t>1.</a:t>
            </a:r>
            <a:r>
              <a:rPr lang="ru-RU" sz="2400" dirty="0" smtClean="0"/>
              <a:t>  Мяч ловить кистями рук, не прижимая к груди, продвигаясь навстречу летящему мячу.</a:t>
            </a:r>
            <a:br>
              <a:rPr lang="ru-RU" sz="2400" dirty="0" smtClean="0"/>
            </a:br>
            <a:r>
              <a:rPr lang="ru-RU" sz="2400" dirty="0" smtClean="0">
                <a:solidFill>
                  <a:srgbClr val="0000CC"/>
                </a:solidFill>
              </a:rPr>
              <a:t>2. </a:t>
            </a:r>
            <a:r>
              <a:rPr lang="ru-RU" sz="2400" dirty="0" smtClean="0"/>
              <a:t>Не задерживая мяч в руках, быстро передавать его.</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spTree>
  </p:cSld>
  <p:clrMapOvr>
    <a:masterClrMapping/>
  </p:clrMapOvr>
  <p:transition>
    <p:comb/>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510338"/>
          </a:xfrm>
        </p:spPr>
        <p:txBody>
          <a:bodyPr/>
          <a:lstStyle/>
          <a:p>
            <a:pPr algn="l">
              <a:defRPr/>
            </a:pPr>
            <a:r>
              <a:rPr lang="ru-RU" sz="2400" b="1" u="sng" dirty="0" smtClean="0">
                <a:solidFill>
                  <a:srgbClr val="0000CC"/>
                </a:solidFill>
              </a:rPr>
              <a:t>Передача мяча</a:t>
            </a:r>
            <a:r>
              <a:rPr lang="ru-RU" sz="2400" dirty="0" smtClean="0"/>
              <a:t/>
            </a:r>
            <a:br>
              <a:rPr lang="ru-RU" sz="2400" dirty="0" smtClean="0"/>
            </a:br>
            <a:r>
              <a:rPr lang="ru-RU" sz="2400" dirty="0" smtClean="0"/>
              <a:t>Одновременно с ловлей мяча необходимо обучать детей передаче его двумя руками с места, в дальнейшем — в движении. Детей следует научить передавать мяч из правильной стойки, держа мяч двумя руками на уровне груди. При передаче ребенок должен описать мячом небольшую дугу к туловищу вниз — на грудь и, разгибая руки вперед, от себя посылать мяч активным движением кисти, одновременно разгибая ноги.</a:t>
            </a:r>
            <a:br>
              <a:rPr lang="ru-RU" sz="2400" dirty="0" smtClean="0"/>
            </a:br>
            <a:r>
              <a:rPr lang="ru-RU" sz="2400" dirty="0" smtClean="0"/>
              <a:t/>
            </a:r>
            <a:br>
              <a:rPr lang="ru-RU" sz="2400" dirty="0" smtClean="0"/>
            </a:br>
            <a:r>
              <a:rPr lang="ru-RU" sz="2400" b="1" u="sng" dirty="0" smtClean="0"/>
              <a:t> Правила передачи мяча:</a:t>
            </a:r>
            <a:r>
              <a:rPr lang="ru-RU" sz="2400" dirty="0" smtClean="0"/>
              <a:t/>
            </a:r>
            <a:br>
              <a:rPr lang="ru-RU" sz="2400" dirty="0" smtClean="0"/>
            </a:br>
            <a:r>
              <a:rPr lang="ru-RU" sz="2400" dirty="0" smtClean="0">
                <a:solidFill>
                  <a:srgbClr val="0000CC"/>
                </a:solidFill>
              </a:rPr>
              <a:t>1. </a:t>
            </a:r>
            <a:r>
              <a:rPr lang="ru-RU" sz="2400" dirty="0" smtClean="0"/>
              <a:t>Локти опустить вниз.</a:t>
            </a:r>
            <a:br>
              <a:rPr lang="ru-RU" sz="2400" dirty="0" smtClean="0"/>
            </a:br>
            <a:r>
              <a:rPr lang="ru-RU" sz="2400" dirty="0" smtClean="0">
                <a:solidFill>
                  <a:srgbClr val="0000CC"/>
                </a:solidFill>
              </a:rPr>
              <a:t>2. </a:t>
            </a:r>
            <a:r>
              <a:rPr lang="ru-RU" sz="2400" dirty="0" smtClean="0"/>
              <a:t>Бросать мяч на уровне груди партнера.</a:t>
            </a:r>
            <a:br>
              <a:rPr lang="ru-RU" sz="2400" dirty="0" smtClean="0"/>
            </a:br>
            <a:r>
              <a:rPr lang="ru-RU" sz="2400" dirty="0" smtClean="0">
                <a:solidFill>
                  <a:srgbClr val="0000CC"/>
                </a:solidFill>
              </a:rPr>
              <a:t>3. </a:t>
            </a:r>
            <a:r>
              <a:rPr lang="ru-RU" sz="2400" dirty="0" smtClean="0"/>
              <a:t>Сопровождать мяч взглядом и руками.</a:t>
            </a:r>
            <a:br>
              <a:rPr lang="ru-RU" sz="2400" dirty="0" smtClean="0"/>
            </a:br>
            <a:r>
              <a:rPr lang="ru-RU" sz="2400" dirty="0" smtClean="0"/>
              <a:t/>
            </a:r>
            <a:br>
              <a:rPr lang="ru-RU" sz="2400" dirty="0" smtClean="0"/>
            </a:br>
            <a:endParaRPr lang="ru-RU" sz="2400" dirty="0"/>
          </a:p>
        </p:txBody>
      </p:sp>
    </p:spTree>
  </p:cSld>
  <p:clrMapOvr>
    <a:masterClrMapping/>
  </p:clrMapOvr>
  <p:transition>
    <p:comb/>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294438"/>
          </a:xfrm>
        </p:spPr>
        <p:txBody>
          <a:bodyPr/>
          <a:lstStyle/>
          <a:p>
            <a:pPr algn="l">
              <a:defRPr/>
            </a:pPr>
            <a:r>
              <a:rPr lang="ru-RU" sz="2400" b="1" u="sng" dirty="0" smtClean="0">
                <a:solidFill>
                  <a:srgbClr val="0000CC"/>
                </a:solidFill>
              </a:rPr>
              <a:t>Упражнения:</a:t>
            </a:r>
            <a:r>
              <a:rPr lang="ru-RU" sz="2400" dirty="0" smtClean="0"/>
              <a:t/>
            </a:r>
            <a:br>
              <a:rPr lang="ru-RU" sz="2400" dirty="0" smtClean="0"/>
            </a:br>
            <a:r>
              <a:rPr lang="ru-RU" sz="2400" dirty="0" smtClean="0">
                <a:solidFill>
                  <a:srgbClr val="0000CC"/>
                </a:solidFill>
              </a:rPr>
              <a:t>1. </a:t>
            </a:r>
            <a:r>
              <a:rPr lang="ru-RU" sz="2400" dirty="0" smtClean="0"/>
              <a:t>Дети встают в две шеренги, лицом друг к другу на расстоянии 2—3 м. Дети в парах передают мяч друг другу.</a:t>
            </a:r>
            <a:br>
              <a:rPr lang="ru-RU" sz="2400" dirty="0" smtClean="0"/>
            </a:br>
            <a:r>
              <a:rPr lang="ru-RU" sz="2400" dirty="0" smtClean="0">
                <a:solidFill>
                  <a:srgbClr val="0000CC"/>
                </a:solidFill>
              </a:rPr>
              <a:t>2. </a:t>
            </a:r>
            <a:r>
              <a:rPr lang="ru-RU" sz="2400" dirty="0" smtClean="0"/>
              <a:t> Построение то же. Мяч держит один ребенок из первой шеренги. Он передает мяч напарнику из второй шеренги, тот возвращает мяч в первую шеренгу. Второй ребенок из первой шеренги бросает мяч ребенку второй шеренги, стоящему напротив, и т.д. Последний ребенок, поймав мяч, бежит вперед и становится первым в своей шеренге.</a:t>
            </a:r>
            <a:br>
              <a:rPr lang="ru-RU" sz="2400" dirty="0" smtClean="0"/>
            </a:br>
            <a:r>
              <a:rPr lang="ru-RU" sz="2400" dirty="0" smtClean="0">
                <a:solidFill>
                  <a:srgbClr val="0000CC"/>
                </a:solidFill>
              </a:rPr>
              <a:t>3.</a:t>
            </a:r>
            <a:r>
              <a:rPr lang="ru-RU" sz="2400" dirty="0" smtClean="0"/>
              <a:t>  Трое детей встают треугольником. Они поочередно бросают мяч друг другу.</a:t>
            </a:r>
            <a:br>
              <a:rPr lang="ru-RU" sz="2400" dirty="0" smtClean="0"/>
            </a:br>
            <a:r>
              <a:rPr lang="ru-RU" sz="2400" dirty="0" smtClean="0">
                <a:solidFill>
                  <a:srgbClr val="0000CC"/>
                </a:solidFill>
              </a:rPr>
              <a:t>4. </a:t>
            </a:r>
            <a:r>
              <a:rPr lang="ru-RU" sz="2400" dirty="0" smtClean="0"/>
              <a:t>Трое детей встают треугольником, у них один мяч. Дети пере­дают мяч друг другу. После передачи ребенок перемещается на место того, кому бросил мяч.</a:t>
            </a:r>
            <a:endParaRPr lang="ru-RU" sz="2400" dirty="0"/>
          </a:p>
        </p:txBody>
      </p:sp>
    </p:spTree>
  </p:cSld>
  <p:clrMapOvr>
    <a:masterClrMapping/>
  </p:clrMapOvr>
  <p:transition>
    <p:comb/>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365875"/>
          </a:xfrm>
        </p:spPr>
        <p:txBody>
          <a:bodyPr/>
          <a:lstStyle/>
          <a:p>
            <a:pPr algn="l">
              <a:defRPr/>
            </a:pPr>
            <a:r>
              <a:rPr lang="ru-RU" sz="2400" b="1" u="sng" dirty="0" smtClean="0">
                <a:solidFill>
                  <a:srgbClr val="0000CC"/>
                </a:solidFill>
              </a:rPr>
              <a:t>Ведение мяча.</a:t>
            </a:r>
            <a:r>
              <a:rPr lang="ru-RU" sz="2400" dirty="0" smtClean="0"/>
              <a:t/>
            </a:r>
            <a:br>
              <a:rPr lang="ru-RU" sz="2400" dirty="0" smtClean="0"/>
            </a:br>
            <a:r>
              <a:rPr lang="ru-RU" sz="2400" dirty="0" smtClean="0"/>
              <a:t>На начальном этапе обучения детям шестилетнего возраста более доступно ведение мяча с высоким отскоком, потому что оно не требует низкой стойки. Затем появляется воз­можность научить ребенка передвигаться на полусогнутых ногах. И, наконец, он легко усваивает ведение мяча с обычным отскоком по прямой, с изменением направлений.</a:t>
            </a:r>
            <a:br>
              <a:rPr lang="ru-RU" sz="2400" dirty="0" smtClean="0"/>
            </a:br>
            <a:r>
              <a:rPr lang="ru-RU" sz="2400" dirty="0" smtClean="0"/>
              <a:t>При ведении меча дети приучаются передвигаться на слегка согнутых ногах, наклоняясь несколько вперед. Рука, ведущая мяч, при этом согнута в локте, кисть со свободно расставленными пальцами накладывается на мяч вверху и от себя. Толчки мяча игрок выполняет несколько сбоку от себя, равномерно.</a:t>
            </a:r>
            <a:br>
              <a:rPr lang="ru-RU" sz="2400" dirty="0" smtClean="0"/>
            </a:br>
            <a:r>
              <a:rPr lang="ru-RU" sz="2400" dirty="0" smtClean="0"/>
              <a:t>Основные ошибки: дети бьют по мячу расслабленной ла­донью; многие пытаются вести мяч прямо перед собой, что мешает передвижению вперед.</a:t>
            </a:r>
            <a:endParaRPr lang="ru-RU" sz="2400" dirty="0"/>
          </a:p>
        </p:txBody>
      </p:sp>
    </p:spTree>
  </p:cSld>
  <p:clrMapOvr>
    <a:masterClrMapping/>
  </p:clrMapOvr>
  <p:transition>
    <p:comb/>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510338"/>
          </a:xfrm>
        </p:spPr>
        <p:txBody>
          <a:bodyPr/>
          <a:lstStyle/>
          <a:p>
            <a:pPr algn="l">
              <a:defRPr/>
            </a:pPr>
            <a:r>
              <a:rPr lang="ru-RU" sz="2400" u="sng" dirty="0" smtClean="0">
                <a:solidFill>
                  <a:srgbClr val="0000CC"/>
                </a:solidFill>
              </a:rPr>
              <a:t>Правила ведения мяча:</a:t>
            </a:r>
            <a:r>
              <a:rPr lang="ru-RU" sz="2400" dirty="0" smtClean="0"/>
              <a:t/>
            </a:r>
            <a:br>
              <a:rPr lang="ru-RU" sz="2400" dirty="0" smtClean="0"/>
            </a:br>
            <a:r>
              <a:rPr lang="ru-RU" sz="2400" dirty="0" smtClean="0">
                <a:solidFill>
                  <a:srgbClr val="0000CC"/>
                </a:solidFill>
              </a:rPr>
              <a:t>1. </a:t>
            </a:r>
            <a:r>
              <a:rPr lang="ru-RU" sz="2400" dirty="0" smtClean="0"/>
              <a:t> Не бить по мячу, а толкать его вниз.</a:t>
            </a:r>
            <a:br>
              <a:rPr lang="ru-RU" sz="2400" dirty="0" smtClean="0"/>
            </a:br>
            <a:r>
              <a:rPr lang="ru-RU" sz="2400" dirty="0" smtClean="0"/>
              <a:t/>
            </a:r>
            <a:br>
              <a:rPr lang="ru-RU" sz="2400" dirty="0" smtClean="0"/>
            </a:br>
            <a:r>
              <a:rPr lang="ru-RU" sz="2400" dirty="0" smtClean="0">
                <a:solidFill>
                  <a:srgbClr val="0000CC"/>
                </a:solidFill>
              </a:rPr>
              <a:t>2.</a:t>
            </a:r>
            <a:r>
              <a:rPr lang="ru-RU" sz="2400" dirty="0" smtClean="0"/>
              <a:t>  Вести мяч спереди — сбоку, а не прямо перед собой.</a:t>
            </a:r>
            <a:br>
              <a:rPr lang="ru-RU" sz="2400" dirty="0" smtClean="0"/>
            </a:br>
            <a:r>
              <a:rPr lang="ru-RU" sz="2400" dirty="0" smtClean="0"/>
              <a:t/>
            </a:r>
            <a:br>
              <a:rPr lang="ru-RU" sz="2400" dirty="0" smtClean="0"/>
            </a:br>
            <a:r>
              <a:rPr lang="ru-RU" sz="2400" dirty="0" smtClean="0">
                <a:solidFill>
                  <a:srgbClr val="0000CC"/>
                </a:solidFill>
              </a:rPr>
              <a:t>3. </a:t>
            </a:r>
            <a:r>
              <a:rPr lang="ru-RU" sz="2400" dirty="0" smtClean="0"/>
              <a:t>  Смотреть вперед, а не вниз на мяч.</a:t>
            </a:r>
            <a:br>
              <a:rPr lang="ru-RU" sz="2400" dirty="0" smtClean="0"/>
            </a:br>
            <a:r>
              <a:rPr lang="ru-RU" sz="2400" dirty="0" smtClean="0"/>
              <a:t>При обучении ведению мяча целесообразно вначале исполь­зовать подготовительные упражнения: отбивание мяча обеими ру­ками, отбивание правой и левой рукой на месте, ведение на ме­сте попеременно правой и левой рукой. После того как ребенок научится контролировать мяч обеими руками достаточно уверен­но, можно перейти к ведению в движении сначала шагом, потом бегом.</a:t>
            </a:r>
            <a:br>
              <a:rPr lang="ru-RU" sz="2400" dirty="0" smtClean="0"/>
            </a:br>
            <a:endParaRPr lang="ru-RU" sz="2400" dirty="0"/>
          </a:p>
        </p:txBody>
      </p:sp>
    </p:spTree>
  </p:cSld>
  <p:clrMapOvr>
    <a:masterClrMapping/>
  </p:clrMapOvr>
  <p:transition>
    <p:comb/>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5"/>
          <p:cNvSpPr>
            <a:spLocks noGrp="1" noChangeArrowheads="1"/>
          </p:cNvSpPr>
          <p:nvPr>
            <p:ph type="body" sz="half" idx="1"/>
          </p:nvPr>
        </p:nvSpPr>
        <p:spPr>
          <a:xfrm>
            <a:off x="357188" y="428625"/>
            <a:ext cx="8318500" cy="5880100"/>
          </a:xfrm>
        </p:spPr>
        <p:txBody>
          <a:bodyPr/>
          <a:lstStyle/>
          <a:p>
            <a:pPr eaLnBrk="1" hangingPunct="1">
              <a:buFont typeface="Wingdings" pitchFamily="2" charset="2"/>
              <a:buNone/>
              <a:defRPr/>
            </a:pPr>
            <a:r>
              <a:rPr lang="ru-RU" sz="2400" b="1" dirty="0" smtClean="0"/>
              <a:t>       Большую роль во всестороннем физическом воспитании детей дошкольного возраста играют </a:t>
            </a:r>
            <a:r>
              <a:rPr lang="ru-RU" sz="2400" b="1" dirty="0" smtClean="0">
                <a:solidFill>
                  <a:srgbClr val="0000CC"/>
                </a:solidFill>
              </a:rPr>
              <a:t>элементы</a:t>
            </a:r>
            <a:r>
              <a:rPr lang="ru-RU" sz="2400" b="1" dirty="0" smtClean="0"/>
              <a:t> </a:t>
            </a:r>
            <a:r>
              <a:rPr lang="ru-RU" sz="2400" b="1" dirty="0" smtClean="0">
                <a:solidFill>
                  <a:srgbClr val="0000CC"/>
                </a:solidFill>
              </a:rPr>
              <a:t>спортивных игр</a:t>
            </a:r>
            <a:r>
              <a:rPr lang="ru-RU" sz="2400" b="1" dirty="0" smtClean="0"/>
              <a:t>. Они подбираются с учетом возраста, состояния здоровья, индивидуальной склонности и интересов ребенка. </a:t>
            </a:r>
          </a:p>
          <a:p>
            <a:pPr eaLnBrk="1" hangingPunct="1">
              <a:buFont typeface="Wingdings" pitchFamily="2" charset="2"/>
              <a:buNone/>
              <a:defRPr/>
            </a:pPr>
            <a:r>
              <a:rPr lang="ru-RU" sz="2400" b="1" dirty="0" smtClean="0"/>
              <a:t>        В них используются лишь некоторые элементы техники спортивных игр, доступные и полезные детям дошкольного возраста. </a:t>
            </a:r>
          </a:p>
          <a:p>
            <a:pPr eaLnBrk="1" hangingPunct="1">
              <a:buFont typeface="Wingdings" pitchFamily="2" charset="2"/>
              <a:buNone/>
              <a:defRPr/>
            </a:pPr>
            <a:r>
              <a:rPr lang="ru-RU" sz="2400" b="1" dirty="0" smtClean="0"/>
              <a:t>        На основе этих, разученных детьми, элементов, могут быть организованы и игры, которые проводятся по упрощенным правилам</a:t>
            </a:r>
            <a:endParaRPr lang="ru-RU" sz="2400" b="1" dirty="0" smtClean="0">
              <a:solidFill>
                <a:srgbClr val="0000CC"/>
              </a:solidFill>
            </a:endParaRPr>
          </a:p>
          <a:p>
            <a:pPr eaLnBrk="1" hangingPunct="1">
              <a:buFont typeface="Wingdings" pitchFamily="2" charset="2"/>
              <a:buNone/>
              <a:defRPr/>
            </a:pPr>
            <a:endParaRPr lang="ru-RU" sz="2400" b="1" dirty="0" smtClean="0">
              <a:solidFill>
                <a:srgbClr val="0000CC"/>
              </a:solidFill>
            </a:endParaRPr>
          </a:p>
        </p:txBody>
      </p:sp>
    </p:spTree>
  </p:cSld>
  <p:clrMapOvr>
    <a:masterClrMapping/>
  </p:clrMapOvr>
  <p:transition>
    <p:comb/>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365875"/>
          </a:xfrm>
        </p:spPr>
        <p:txBody>
          <a:bodyPr/>
          <a:lstStyle/>
          <a:p>
            <a:pPr algn="l">
              <a:defRPr/>
            </a:pPr>
            <a:r>
              <a:rPr lang="ru-RU" sz="2400" u="sng" dirty="0" smtClean="0">
                <a:solidFill>
                  <a:srgbClr val="0000CC"/>
                </a:solidFill>
              </a:rPr>
              <a:t>Упражнения:</a:t>
            </a:r>
            <a:r>
              <a:rPr lang="ru-RU" sz="2400" dirty="0" smtClean="0"/>
              <a:t/>
            </a:r>
            <a:br>
              <a:rPr lang="ru-RU" sz="2400" dirty="0" smtClean="0"/>
            </a:br>
            <a:r>
              <a:rPr lang="ru-RU" sz="2400" dirty="0" smtClean="0">
                <a:solidFill>
                  <a:srgbClr val="0000CC"/>
                </a:solidFill>
              </a:rPr>
              <a:t>1.</a:t>
            </a:r>
            <a:r>
              <a:rPr lang="ru-RU" sz="2400" dirty="0" smtClean="0"/>
              <a:t>  Ведение мяча на месте, активно толкая его вниз правой, за­тем левой рукой.</a:t>
            </a:r>
            <a:br>
              <a:rPr lang="ru-RU" sz="2400" dirty="0" smtClean="0"/>
            </a:br>
            <a:r>
              <a:rPr lang="ru-RU" sz="2400" dirty="0" smtClean="0">
                <a:solidFill>
                  <a:srgbClr val="0000CC"/>
                </a:solidFill>
              </a:rPr>
              <a:t>2.</a:t>
            </a:r>
            <a:r>
              <a:rPr lang="ru-RU" sz="2400" dirty="0" smtClean="0"/>
              <a:t>  Ведение мяча на месте попеременно правой и левой рукой.</a:t>
            </a:r>
            <a:br>
              <a:rPr lang="ru-RU" sz="2400" dirty="0" smtClean="0"/>
            </a:br>
            <a:r>
              <a:rPr lang="ru-RU" sz="2400" dirty="0" smtClean="0">
                <a:solidFill>
                  <a:srgbClr val="0000CC"/>
                </a:solidFill>
              </a:rPr>
              <a:t>3. </a:t>
            </a:r>
            <a:r>
              <a:rPr lang="ru-RU" sz="2400" dirty="0" smtClean="0"/>
              <a:t>Группа располагается по 6 человек, и подгруппы размещают­ся по всей длине площадки. Первый игрок ведет мяч ко второму, передав мяч, сам остается на его месте; второй ведет мяч к третье­му и выполняет то же самое. Последний — возвращается на место первого.</a:t>
            </a:r>
            <a:br>
              <a:rPr lang="ru-RU" sz="2400" dirty="0" smtClean="0"/>
            </a:br>
            <a:r>
              <a:rPr lang="ru-RU" sz="2400" dirty="0" smtClean="0">
                <a:solidFill>
                  <a:srgbClr val="0000CC"/>
                </a:solidFill>
              </a:rPr>
              <a:t>4. </a:t>
            </a:r>
            <a:r>
              <a:rPr lang="ru-RU" sz="2400" dirty="0" smtClean="0"/>
              <a:t>Дети строятся в колонны по 4—6 человек. Напротив каждой колонны выставляются кегли на расстоянии 1—2 м друг от друга. После сигнала воспитателя дети ведут мяч, обходя первую кеглю справа, вторую слева. Обратно ведут мячи по прямой, передают следующему и становятся в конец колонны.</a:t>
            </a:r>
            <a:endParaRPr lang="ru-RU" sz="2400" dirty="0"/>
          </a:p>
        </p:txBody>
      </p:sp>
    </p:spTree>
  </p:cSld>
  <p:clrMapOvr>
    <a:masterClrMapping/>
  </p:clrMapOvr>
  <p:transition>
    <p:comb/>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365875"/>
          </a:xfrm>
        </p:spPr>
        <p:txBody>
          <a:bodyPr/>
          <a:lstStyle/>
          <a:p>
            <a:pPr algn="l">
              <a:defRPr/>
            </a:pPr>
            <a:r>
              <a:rPr lang="ru-RU" sz="2400" b="1" u="sng" dirty="0" smtClean="0">
                <a:solidFill>
                  <a:srgbClr val="0000CC"/>
                </a:solidFill>
              </a:rPr>
              <a:t>Бросание мяча в корзину.  </a:t>
            </a:r>
            <a:r>
              <a:rPr lang="ru-RU" sz="2400" dirty="0" smtClean="0"/>
              <a:t/>
            </a:r>
            <a:br>
              <a:rPr lang="ru-RU" sz="2400" dirty="0" smtClean="0"/>
            </a:br>
            <a:r>
              <a:rPr lang="ru-RU" sz="2400" dirty="0" smtClean="0"/>
              <a:t> </a:t>
            </a:r>
            <a:r>
              <a:rPr lang="ru-RU" sz="2400" b="1" dirty="0" smtClean="0"/>
              <a:t>Бросок мяча двумя руками от груди применяется главным обра­зом при бросании мяча в корзину с места. Бросок мяча в корзину после ведения или после ловли его, когда ребенок получает мяч, выбегая к центру, чаще всего производится одной рукой от плеча.</a:t>
            </a:r>
            <a:r>
              <a:rPr lang="ru-RU" sz="2400" dirty="0" smtClean="0"/>
              <a:t/>
            </a:r>
            <a:br>
              <a:rPr lang="ru-RU" sz="2400" dirty="0" smtClean="0"/>
            </a:br>
            <a:r>
              <a:rPr lang="ru-RU" sz="2400" u="sng" dirty="0" smtClean="0">
                <a:solidFill>
                  <a:srgbClr val="0000CC"/>
                </a:solidFill>
              </a:rPr>
              <a:t> Правила броска мяча в корзину:</a:t>
            </a:r>
            <a:r>
              <a:rPr lang="ru-RU" sz="2400" dirty="0" smtClean="0"/>
              <a:t/>
            </a:r>
            <a:br>
              <a:rPr lang="ru-RU" sz="2400" dirty="0" smtClean="0"/>
            </a:br>
            <a:r>
              <a:rPr lang="ru-RU" sz="2400" dirty="0" smtClean="0">
                <a:solidFill>
                  <a:srgbClr val="0000CC"/>
                </a:solidFill>
              </a:rPr>
              <a:t>1.</a:t>
            </a:r>
            <a:r>
              <a:rPr lang="ru-RU" sz="2400" dirty="0" smtClean="0"/>
              <a:t>  Бросая мяч, не опускать голову, сопровождать его руками.</a:t>
            </a:r>
            <a:br>
              <a:rPr lang="ru-RU" sz="2400" dirty="0" smtClean="0"/>
            </a:br>
            <a:r>
              <a:rPr lang="ru-RU" sz="2400" i="1" dirty="0" smtClean="0">
                <a:solidFill>
                  <a:srgbClr val="0000CC"/>
                </a:solidFill>
              </a:rPr>
              <a:t>2. </a:t>
            </a:r>
            <a:r>
              <a:rPr lang="ru-RU" sz="2400" dirty="0" smtClean="0"/>
              <a:t>Смотреть в передний край кольца, если бросаешь стоя прямо перед корзиной. Если находишься не по прямой перед корзиной, бросай с отскоком от щита — прицеливайся в ту точку, в которую хочешь попасть мячом.</a:t>
            </a:r>
            <a:br>
              <a:rPr lang="ru-RU" sz="2400" dirty="0" smtClean="0"/>
            </a:br>
            <a:endParaRPr lang="ru-RU" sz="2400" dirty="0"/>
          </a:p>
        </p:txBody>
      </p:sp>
    </p:spTree>
  </p:cSld>
  <p:clrMapOvr>
    <a:masterClrMapping/>
  </p:clrMapOvr>
  <p:transition>
    <p:comb/>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188913"/>
            <a:ext cx="8229600" cy="6335712"/>
          </a:xfrm>
        </p:spPr>
        <p:txBody>
          <a:bodyPr/>
          <a:lstStyle/>
          <a:p>
            <a:pPr algn="l">
              <a:defRPr/>
            </a:pPr>
            <a:r>
              <a:rPr lang="ru-RU" sz="2400" b="1" u="sng" dirty="0" smtClean="0">
                <a:solidFill>
                  <a:srgbClr val="0000CC"/>
                </a:solidFill>
              </a:rPr>
              <a:t>Упражнения:</a:t>
            </a:r>
            <a:r>
              <a:rPr lang="ru-RU" sz="2000" dirty="0" smtClean="0"/>
              <a:t/>
            </a:r>
            <a:br>
              <a:rPr lang="ru-RU" sz="2000" dirty="0" smtClean="0"/>
            </a:br>
            <a:r>
              <a:rPr lang="ru-RU" sz="2200" dirty="0" smtClean="0">
                <a:solidFill>
                  <a:srgbClr val="0000CC"/>
                </a:solidFill>
              </a:rPr>
              <a:t>1. </a:t>
            </a:r>
            <a:r>
              <a:rPr lang="ru-RU" sz="2200" dirty="0" smtClean="0"/>
              <a:t> </a:t>
            </a:r>
            <a:r>
              <a:rPr lang="ru-RU" sz="2200" b="1" dirty="0" smtClean="0"/>
              <a:t>Дети строятся в две колонны по 4—6 человек в каждой, на­против одной корзины. Одна колонна занимает место с левой сто­роны корзины, другая — с правой. Стоящие первыми выполняют бросок, ловят мяч и становятся в конец своей колонны. То же повторяют следующие дети.</a:t>
            </a:r>
            <a:r>
              <a:rPr lang="ru-RU" sz="2200" dirty="0" smtClean="0"/>
              <a:t/>
            </a:r>
            <a:br>
              <a:rPr lang="ru-RU" sz="2200" dirty="0" smtClean="0"/>
            </a:br>
            <a:r>
              <a:rPr lang="ru-RU" sz="2200" dirty="0" smtClean="0">
                <a:solidFill>
                  <a:srgbClr val="0000CC"/>
                </a:solidFill>
              </a:rPr>
              <a:t>2. </a:t>
            </a:r>
            <a:r>
              <a:rPr lang="ru-RU" sz="2200" dirty="0" smtClean="0"/>
              <a:t> </a:t>
            </a:r>
            <a:r>
              <a:rPr lang="ru-RU" sz="2200" b="1" dirty="0" smtClean="0"/>
              <a:t>5—6 детей свободно располагаются напротив корзины, каж­дый с мячом. После сигнала воспитателя дети бросают мяч, стара­ясь как можно чаще попасть в корзину.</a:t>
            </a:r>
            <a:br>
              <a:rPr lang="ru-RU" sz="2200" b="1" dirty="0" smtClean="0"/>
            </a:br>
            <a:r>
              <a:rPr lang="ru-RU" sz="2200" b="1" dirty="0" smtClean="0"/>
              <a:t>Сначала воспитатель показывает и объясняет детям правила при­целивания, потом предлагает им добросить мяч до щита, затем дает задание перебросить мяч через высоко подвешенную сетку, веревочку и т.д. (150—170 см). Когда они научатся просто добрасы­вать мяч до корзины, надо предложить попасть в нее любым спо­собом. Целесообразно постепенно увеличивать высоту. Удобна стойка с изменяющейся высотой кольца</a:t>
            </a:r>
            <a:endParaRPr lang="ru-RU" sz="2200" b="1" dirty="0"/>
          </a:p>
        </p:txBody>
      </p:sp>
    </p:spTree>
  </p:cSld>
  <p:clrMapOvr>
    <a:masterClrMapping/>
  </p:clrMapOvr>
  <p:transition>
    <p:comb/>
  </p:transition>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365875"/>
          </a:xfrm>
        </p:spPr>
        <p:txBody>
          <a:bodyPr/>
          <a:lstStyle/>
          <a:p>
            <a:pPr>
              <a:defRPr/>
            </a:pPr>
            <a:r>
              <a:rPr lang="ru-RU" sz="2400" b="1" u="sng" dirty="0" smtClean="0">
                <a:solidFill>
                  <a:srgbClr val="0000CC"/>
                </a:solidFill>
              </a:rPr>
              <a:t>Городки</a:t>
            </a:r>
            <a:r>
              <a:rPr lang="ru-RU" sz="2400" dirty="0" smtClean="0"/>
              <a:t> — старинная русская игра. Эта игра развивает глазомер, точность движений, укрепляет мышцы рук и плечевого пояса, вызывает сильные эмоции. Для детей дошкольного возраста подбираются облегченные биты длиной 45—50 см, весом 400—450 г, городки высотой 10—12 см.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pic>
        <p:nvPicPr>
          <p:cNvPr id="3" name="Рисунок 2" descr="206252.JPEG"/>
          <p:cNvPicPr>
            <a:picLocks noChangeAspect="1"/>
          </p:cNvPicPr>
          <p:nvPr/>
        </p:nvPicPr>
        <p:blipFill>
          <a:blip r:embed="rId2" cstate="print"/>
          <a:stretch>
            <a:fillRect/>
          </a:stretch>
        </p:blipFill>
        <p:spPr>
          <a:xfrm>
            <a:off x="3059113" y="3068638"/>
            <a:ext cx="3576637" cy="24161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149975"/>
          </a:xfrm>
        </p:spPr>
        <p:txBody>
          <a:bodyPr/>
          <a:lstStyle/>
          <a:p>
            <a:pPr algn="l">
              <a:defRPr/>
            </a:pPr>
            <a:r>
              <a:rPr lang="ru-RU" sz="2400" b="1" dirty="0" smtClean="0"/>
              <a:t>Система и правила игры в городки значительно упрощены по сравнению с игрой взрослых. На земле чертят «город» — квадрат, каждая сторона которого рав­на 1 м. На расстоянии 3—4 м от передней (лицевой) линии города проводится черта, с которой начинается кон. Между городом и коном на расстоянии 2—2,5 м от города — </a:t>
            </a:r>
            <a:r>
              <a:rPr lang="ru-RU" sz="2400" b="1" dirty="0" err="1" smtClean="0"/>
              <a:t>полукон</a:t>
            </a:r>
            <a:r>
              <a:rPr lang="ru-RU" sz="2400" b="1" dirty="0" smtClean="0"/>
              <a:t>. Когда дети научатся выбивать городки с этого расстояния, линии кона и полукона увеличиваются на расстояние 5—6 и 2—3 м.</a:t>
            </a: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pic>
        <p:nvPicPr>
          <p:cNvPr id="3" name="Рисунок 2" descr="i (15).jpg"/>
          <p:cNvPicPr>
            <a:picLocks noChangeAspect="1"/>
          </p:cNvPicPr>
          <p:nvPr/>
        </p:nvPicPr>
        <p:blipFill>
          <a:blip r:embed="rId2" cstate="print"/>
          <a:stretch>
            <a:fillRect/>
          </a:stretch>
        </p:blipFill>
        <p:spPr>
          <a:xfrm>
            <a:off x="3348038" y="4149725"/>
            <a:ext cx="2597150" cy="2433638"/>
          </a:xfrm>
          <a:prstGeom prst="rect">
            <a:avLst/>
          </a:prstGeom>
          <a:ln w="19050">
            <a:solidFill>
              <a:srgbClr val="002060"/>
            </a:solid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3375"/>
            <a:ext cx="8229600" cy="5759450"/>
          </a:xfrm>
        </p:spPr>
        <p:txBody>
          <a:bodyPr/>
          <a:lstStyle/>
          <a:p>
            <a:pPr>
              <a:defRPr/>
            </a:pPr>
            <a:endParaRPr lang="ru-RU" sz="2400" dirty="0"/>
          </a:p>
        </p:txBody>
      </p:sp>
      <p:pic>
        <p:nvPicPr>
          <p:cNvPr id="3" name="Рисунок 2" descr="909821758.jpg"/>
          <p:cNvPicPr>
            <a:picLocks noChangeAspect="1"/>
          </p:cNvPicPr>
          <p:nvPr/>
        </p:nvPicPr>
        <p:blipFill>
          <a:blip r:embed="rId2" cstate="print"/>
          <a:srcRect/>
          <a:stretch>
            <a:fillRect/>
          </a:stretch>
        </p:blipFill>
        <p:spPr bwMode="auto">
          <a:xfrm>
            <a:off x="468313" y="333375"/>
            <a:ext cx="8207375" cy="6048375"/>
          </a:xfrm>
          <a:prstGeom prst="rect">
            <a:avLst/>
          </a:prstGeom>
          <a:noFill/>
          <a:ln w="38100">
            <a:solidFill>
              <a:srgbClr val="002060"/>
            </a:solidFill>
            <a:miter lim="800000"/>
            <a:headEnd/>
            <a:tailEnd/>
          </a:ln>
          <a:effectLst>
            <a:outerShdw dist="139700" dir="2700000" algn="tl" rotWithShape="0">
              <a:srgbClr val="333333">
                <a:alpha val="64999"/>
              </a:srgbClr>
            </a:outerShdw>
          </a:effectLst>
        </p:spPr>
      </p:pic>
    </p:spTree>
  </p:cSld>
  <p:clrMapOvr>
    <a:masterClrMapping/>
  </p:clrMapOvr>
  <p:transition>
    <p:comb/>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250"/>
            <a:ext cx="8229600" cy="5689600"/>
          </a:xfrm>
        </p:spPr>
        <p:txBody>
          <a:bodyPr/>
          <a:lstStyle/>
          <a:p>
            <a:pPr>
              <a:defRPr/>
            </a:pPr>
            <a:endParaRPr lang="ru-RU" sz="2400" dirty="0"/>
          </a:p>
        </p:txBody>
      </p:sp>
      <p:pic>
        <p:nvPicPr>
          <p:cNvPr id="28675" name="Рисунок 2" descr="db_pic.jpg"/>
          <p:cNvPicPr>
            <a:picLocks noChangeAspect="1"/>
          </p:cNvPicPr>
          <p:nvPr/>
        </p:nvPicPr>
        <p:blipFill>
          <a:blip r:embed="rId2" cstate="print"/>
          <a:srcRect/>
          <a:stretch>
            <a:fillRect/>
          </a:stretch>
        </p:blipFill>
        <p:spPr bwMode="auto">
          <a:xfrm>
            <a:off x="468313" y="260350"/>
            <a:ext cx="8207375" cy="6048375"/>
          </a:xfrm>
          <a:prstGeom prst="rect">
            <a:avLst/>
          </a:prstGeom>
          <a:noFill/>
          <a:ln w="9525">
            <a:noFill/>
            <a:miter lim="800000"/>
            <a:headEnd/>
            <a:tailEnd/>
          </a:ln>
        </p:spPr>
      </p:pic>
    </p:spTree>
  </p:cSld>
  <p:clrMapOvr>
    <a:masterClrMapping/>
  </p:clrMapOvr>
  <p:transition>
    <p:comb/>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365875"/>
          </a:xfrm>
        </p:spPr>
        <p:txBody>
          <a:bodyPr/>
          <a:lstStyle/>
          <a:p>
            <a:pPr algn="l">
              <a:defRPr/>
            </a:pPr>
            <a:r>
              <a:rPr lang="ru-RU" sz="2400" b="1" i="1" u="sng" dirty="0" smtClean="0">
                <a:solidFill>
                  <a:srgbClr val="0000CC"/>
                </a:solidFill>
              </a:rPr>
              <a:t>Игры в кегли, серсо, </a:t>
            </a:r>
            <a:r>
              <a:rPr lang="ru-RU" sz="2400" b="1" i="1" u="sng" dirty="0" err="1" smtClean="0">
                <a:solidFill>
                  <a:srgbClr val="0000CC"/>
                </a:solidFill>
              </a:rPr>
              <a:t>кольцебросы</a:t>
            </a:r>
            <a:r>
              <a:rPr lang="ru-RU" sz="2400" b="1" i="1" u="sng" dirty="0" smtClean="0">
                <a:solidFill>
                  <a:srgbClr val="0000CC"/>
                </a:solidFill>
              </a:rPr>
              <a:t>.</a:t>
            </a:r>
            <a:r>
              <a:rPr lang="ru-RU" sz="2400" dirty="0" smtClean="0"/>
              <a:t/>
            </a:r>
            <a:br>
              <a:rPr lang="ru-RU" sz="2400" dirty="0" smtClean="0"/>
            </a:br>
            <a:r>
              <a:rPr lang="ru-RU" sz="2400" dirty="0" smtClean="0"/>
              <a:t>В </a:t>
            </a:r>
            <a:r>
              <a:rPr lang="ru-RU" sz="2400" b="1" u="sng" dirty="0" smtClean="0">
                <a:solidFill>
                  <a:srgbClr val="0000CC"/>
                </a:solidFill>
              </a:rPr>
              <a:t>КЕГЛИ</a:t>
            </a:r>
            <a:r>
              <a:rPr lang="ru-RU" sz="2400" b="1" u="sng" dirty="0" smtClean="0"/>
              <a:t> </a:t>
            </a:r>
            <a:r>
              <a:rPr lang="ru-RU" sz="2400" dirty="0" smtClean="0"/>
              <a:t>дети играют со средней группы. </a:t>
            </a:r>
            <a:br>
              <a:rPr lang="ru-RU" sz="2400" dirty="0" smtClean="0"/>
            </a:br>
            <a:r>
              <a:rPr lang="ru-RU" sz="2400" dirty="0" smtClean="0"/>
              <a:t>Для игры используются кегли 3-х размеров (большие, средние, маленькие) по 6 штук и 3 шара. </a:t>
            </a:r>
            <a:br>
              <a:rPr lang="ru-RU" sz="2400" dirty="0" smtClean="0"/>
            </a:br>
            <a:r>
              <a:rPr lang="ru-RU" sz="2400" dirty="0" smtClean="0"/>
              <a:t>Задача:  сбить кегли шаром от линии кона на расстоянии 1,5 – 3 (4) метров .  Для прокатывания шара туловище нужно повернуть вполоборота вправо, правую ногу отставить назад, наклониться вперед. Сбитые кегли ставятся вновь.</a:t>
            </a:r>
            <a:br>
              <a:rPr lang="ru-RU" sz="2400" dirty="0" smtClean="0"/>
            </a:br>
            <a:r>
              <a:rPr lang="ru-RU" sz="2400" dirty="0" smtClean="0"/>
              <a:t>Фигуры  (заборчик,  круг,  полукруг,  др.) в средней  группе придумывает воспитатель,  в старших группах  –  сами дети.</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pic>
        <p:nvPicPr>
          <p:cNvPr id="29699" name="Рисунок 2" descr="i (12).jpg"/>
          <p:cNvPicPr>
            <a:picLocks noChangeAspect="1"/>
          </p:cNvPicPr>
          <p:nvPr/>
        </p:nvPicPr>
        <p:blipFill>
          <a:blip r:embed="rId2" cstate="print"/>
          <a:srcRect/>
          <a:stretch>
            <a:fillRect/>
          </a:stretch>
        </p:blipFill>
        <p:spPr bwMode="auto">
          <a:xfrm>
            <a:off x="3419475" y="4549775"/>
            <a:ext cx="2665413" cy="2103438"/>
          </a:xfrm>
          <a:prstGeom prst="rect">
            <a:avLst/>
          </a:prstGeom>
          <a:noFill/>
          <a:ln w="9525">
            <a:noFill/>
            <a:miter lim="800000"/>
            <a:headEnd/>
            <a:tailEnd/>
          </a:ln>
        </p:spPr>
      </p:pic>
    </p:spTree>
  </p:cSld>
  <p:clrMapOvr>
    <a:masterClrMapping/>
  </p:clrMapOvr>
  <p:transition>
    <p:comb/>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223000"/>
          </a:xfrm>
        </p:spPr>
        <p:txBody>
          <a:bodyPr/>
          <a:lstStyle/>
          <a:p>
            <a:pPr algn="l">
              <a:defRPr/>
            </a:pPr>
            <a:r>
              <a:rPr lang="ru-RU" sz="2400" b="1" u="sng" dirty="0" smtClean="0">
                <a:solidFill>
                  <a:srgbClr val="0000CC"/>
                </a:solidFill>
              </a:rPr>
              <a:t>КОЛЬЦЕБРОС.</a:t>
            </a:r>
            <a:r>
              <a:rPr lang="ru-RU" sz="2400" dirty="0" smtClean="0"/>
              <a:t/>
            </a:r>
            <a:br>
              <a:rPr lang="ru-RU" sz="2400" dirty="0" smtClean="0"/>
            </a:br>
            <a:r>
              <a:rPr lang="ru-RU" sz="2400" dirty="0" smtClean="0"/>
              <a:t>Эта игра используется в старших группах. Напольный кольцеброс  устанавливается на площадке или веранде. На расстоянии 2 метров от него проводят одну линию и на расстоянии 3 метров – вторую. Играющие договариваются, по сколько колец будет бросать каждый, затем  по очереди с первой линии набрасываю кольца на колышки.</a:t>
            </a:r>
            <a:br>
              <a:rPr lang="ru-RU" sz="2400" dirty="0" smtClean="0"/>
            </a:br>
            <a:r>
              <a:rPr lang="ru-RU" sz="2400" dirty="0" smtClean="0"/>
              <a:t>И.п. перед набрасыванием:  левая нога отставлена назад, руки вдоль туловища. При прицеливании правая (левая – наоборот нога)  рука с кольцом выносится вперед на уровне пояса; при замахе отводится в сторону левой руки назад; при  броске правая рука с кольцом проносится вперед – вниз. После броска туловище выпрямляется.</a:t>
            </a:r>
            <a:br>
              <a:rPr lang="ru-RU" sz="2400" dirty="0" smtClean="0"/>
            </a:br>
            <a:r>
              <a:rPr lang="ru-RU" sz="2400" dirty="0" smtClean="0"/>
              <a:t/>
            </a:r>
            <a:br>
              <a:rPr lang="ru-RU" sz="2400" dirty="0" smtClean="0"/>
            </a:br>
            <a:endParaRPr lang="ru-RU" sz="2400" dirty="0"/>
          </a:p>
        </p:txBody>
      </p:sp>
      <p:pic>
        <p:nvPicPr>
          <p:cNvPr id="4" name="Рисунок 3" descr="427840.jpg"/>
          <p:cNvPicPr>
            <a:picLocks noChangeAspect="1"/>
          </p:cNvPicPr>
          <p:nvPr/>
        </p:nvPicPr>
        <p:blipFill>
          <a:blip r:embed="rId2" cstate="print"/>
          <a:stretch>
            <a:fillRect/>
          </a:stretch>
        </p:blipFill>
        <p:spPr>
          <a:xfrm>
            <a:off x="6516688" y="5373688"/>
            <a:ext cx="2016125" cy="1333500"/>
          </a:xfrm>
          <a:prstGeom prst="rect">
            <a:avLst/>
          </a:prstGeom>
          <a:ln>
            <a:solidFill>
              <a:srgbClr val="002060"/>
            </a:solid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294438"/>
          </a:xfrm>
        </p:spPr>
        <p:txBody>
          <a:bodyPr/>
          <a:lstStyle/>
          <a:p>
            <a:pPr algn="l">
              <a:defRPr/>
            </a:pPr>
            <a:r>
              <a:rPr lang="ru-RU" sz="2200" b="1" u="sng" dirty="0" smtClean="0">
                <a:solidFill>
                  <a:srgbClr val="0000CC"/>
                </a:solidFill>
              </a:rPr>
              <a:t>СЕРСО. </a:t>
            </a:r>
            <a:r>
              <a:rPr lang="ru-RU" sz="2200" dirty="0" smtClean="0"/>
              <a:t/>
            </a:r>
            <a:br>
              <a:rPr lang="ru-RU" sz="2200" dirty="0" smtClean="0"/>
            </a:br>
            <a:r>
              <a:rPr lang="ru-RU" sz="2200" b="1" dirty="0" smtClean="0"/>
              <a:t>Эта игра используется в старших группах. </a:t>
            </a:r>
            <a:br>
              <a:rPr lang="ru-RU" sz="2200" b="1" dirty="0" smtClean="0"/>
            </a:br>
            <a:r>
              <a:rPr lang="ru-RU" sz="2200" b="1" dirty="0" smtClean="0"/>
              <a:t>Требуется оборудование: кольца, шпажки.</a:t>
            </a:r>
            <a:br>
              <a:rPr lang="ru-RU" sz="2200" b="1" dirty="0" smtClean="0"/>
            </a:br>
            <a:r>
              <a:rPr lang="ru-RU" sz="2200" b="1" dirty="0" smtClean="0"/>
              <a:t>Поскольку, на сегодняшний момент кольца достать сложно, поэтому можно заменить обручами.</a:t>
            </a:r>
            <a:br>
              <a:rPr lang="ru-RU" sz="2200" b="1" dirty="0" smtClean="0"/>
            </a:br>
            <a:r>
              <a:rPr lang="ru-RU" sz="2200" b="1" dirty="0" smtClean="0"/>
              <a:t>Дети становятся напротив друг друга на расстоянии 4-5 метров. Бросание – и.п.: туловище повернуто в пол - оборота влево, левая нога отставлена назад, левая и правая рука опущены вдоль туловища. Ребенок правой рукой бросает кольцо снизу вперед-вверх так, чтобы его удобно было ловить. Другой ребенок готовится поймать кольцо: левая нога у него отставлена назад, туловище повернуто в пол-оборота налево, левая рука вдоль туловища, а правая рука в полусогнутом состоянии перед грудью.</a:t>
            </a:r>
            <a:br>
              <a:rPr lang="ru-RU" sz="2200" b="1" dirty="0" smtClean="0"/>
            </a:br>
            <a:r>
              <a:rPr lang="ru-RU" sz="2200" dirty="0" smtClean="0"/>
              <a:t/>
            </a:r>
            <a:br>
              <a:rPr lang="ru-RU" sz="2200" dirty="0" smtClean="0"/>
            </a:br>
            <a:endParaRPr lang="ru-RU" sz="2200" dirty="0"/>
          </a:p>
        </p:txBody>
      </p:sp>
    </p:spTree>
  </p:cSld>
  <p:clrMapOvr>
    <a:masterClrMapping/>
  </p:clrMapOvr>
  <p:transition>
    <p:comb/>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827088" y="620713"/>
            <a:ext cx="8007350" cy="5903912"/>
          </a:xfrm>
        </p:spPr>
        <p:txBody>
          <a:bodyPr/>
          <a:lstStyle/>
          <a:p>
            <a:pPr algn="ctr" eaLnBrk="1" hangingPunct="1">
              <a:lnSpc>
                <a:spcPct val="80000"/>
              </a:lnSpc>
              <a:buFont typeface="Wingdings" pitchFamily="2" charset="2"/>
              <a:buNone/>
              <a:defRPr/>
            </a:pPr>
            <a:r>
              <a:rPr lang="ru-RU" sz="2400" b="1" u="sng" dirty="0" smtClean="0"/>
              <a:t>Роль спортивных игр в развитии и воспитании</a:t>
            </a:r>
            <a:r>
              <a:rPr lang="ru-RU" sz="2400" dirty="0" smtClean="0"/>
              <a:t>:</a:t>
            </a:r>
          </a:p>
          <a:p>
            <a:pPr eaLnBrk="1" hangingPunct="1">
              <a:lnSpc>
                <a:spcPct val="80000"/>
              </a:lnSpc>
              <a:buFont typeface="Arial" pitchFamily="34" charset="0"/>
              <a:buChar char="•"/>
              <a:defRPr/>
            </a:pPr>
            <a:r>
              <a:rPr lang="ru-RU" sz="2400" dirty="0" smtClean="0">
                <a:solidFill>
                  <a:srgbClr val="0000CC"/>
                </a:solidFill>
              </a:rPr>
              <a:t>укрепление крупных групп мышц;</a:t>
            </a:r>
          </a:p>
          <a:p>
            <a:pPr eaLnBrk="1" hangingPunct="1">
              <a:lnSpc>
                <a:spcPct val="80000"/>
              </a:lnSpc>
              <a:buFont typeface="Arial" pitchFamily="34" charset="0"/>
              <a:buChar char="•"/>
              <a:defRPr/>
            </a:pPr>
            <a:r>
              <a:rPr lang="ru-RU" sz="2400" dirty="0" smtClean="0">
                <a:solidFill>
                  <a:srgbClr val="0000CC"/>
                </a:solidFill>
              </a:rPr>
              <a:t>развитие психофизических качеств: сила, быстрота, ловкость, выносливость;</a:t>
            </a:r>
          </a:p>
          <a:p>
            <a:pPr eaLnBrk="1" hangingPunct="1">
              <a:lnSpc>
                <a:spcPct val="80000"/>
              </a:lnSpc>
              <a:buFont typeface="Arial" pitchFamily="34" charset="0"/>
              <a:buChar char="•"/>
              <a:defRPr/>
            </a:pPr>
            <a:r>
              <a:rPr lang="ru-RU" sz="2400" dirty="0" smtClean="0">
                <a:solidFill>
                  <a:srgbClr val="0000CC"/>
                </a:solidFill>
              </a:rPr>
              <a:t>повышение умственной активности,</a:t>
            </a:r>
            <a:r>
              <a:rPr lang="ru-RU" sz="2400" dirty="0" smtClean="0"/>
              <a:t> </a:t>
            </a:r>
            <a:r>
              <a:rPr lang="ru-RU" sz="2400" dirty="0" smtClean="0">
                <a:solidFill>
                  <a:srgbClr val="0000CC"/>
                </a:solidFill>
              </a:rPr>
              <a:t>умение ориентироваться в пространстве;</a:t>
            </a:r>
          </a:p>
          <a:p>
            <a:pPr eaLnBrk="1" hangingPunct="1">
              <a:lnSpc>
                <a:spcPct val="80000"/>
              </a:lnSpc>
              <a:buFont typeface="Arial" pitchFamily="34" charset="0"/>
              <a:buChar char="•"/>
              <a:defRPr/>
            </a:pPr>
            <a:r>
              <a:rPr lang="ru-RU" sz="2400" dirty="0" smtClean="0">
                <a:solidFill>
                  <a:srgbClr val="0000CC"/>
                </a:solidFill>
              </a:rPr>
              <a:t>развитие сообразительности, быстроты мышления, происходит осознание собственных действий;</a:t>
            </a:r>
          </a:p>
          <a:p>
            <a:pPr eaLnBrk="1" hangingPunct="1">
              <a:lnSpc>
                <a:spcPct val="80000"/>
              </a:lnSpc>
              <a:buFont typeface="Arial" pitchFamily="34" charset="0"/>
              <a:buChar char="•"/>
              <a:defRPr/>
            </a:pPr>
            <a:r>
              <a:rPr lang="ru-RU" sz="2400" dirty="0" smtClean="0">
                <a:solidFill>
                  <a:srgbClr val="0000CC"/>
                </a:solidFill>
              </a:rPr>
              <a:t>ребенок учится согласовывать свои действия с действиями товарищей;</a:t>
            </a:r>
          </a:p>
          <a:p>
            <a:pPr eaLnBrk="1" hangingPunct="1">
              <a:lnSpc>
                <a:spcPct val="80000"/>
              </a:lnSpc>
              <a:buFont typeface="Arial" pitchFamily="34" charset="0"/>
              <a:buChar char="•"/>
              <a:defRPr/>
            </a:pPr>
            <a:r>
              <a:rPr lang="ru-RU" sz="2400" dirty="0" smtClean="0">
                <a:solidFill>
                  <a:srgbClr val="0000CC"/>
                </a:solidFill>
              </a:rPr>
              <a:t>воспитывается сдержанность, самообладание, ответственность, воля и решительность;</a:t>
            </a:r>
          </a:p>
          <a:p>
            <a:pPr eaLnBrk="1" hangingPunct="1">
              <a:lnSpc>
                <a:spcPct val="80000"/>
              </a:lnSpc>
              <a:buFont typeface="Arial" pitchFamily="34" charset="0"/>
              <a:buChar char="•"/>
              <a:defRPr/>
            </a:pPr>
            <a:r>
              <a:rPr lang="ru-RU" sz="2400" dirty="0" smtClean="0">
                <a:solidFill>
                  <a:srgbClr val="0000CC"/>
                </a:solidFill>
              </a:rPr>
              <a:t>обогащается сенсомоторный опыт ребёнка;</a:t>
            </a:r>
          </a:p>
          <a:p>
            <a:pPr eaLnBrk="1" hangingPunct="1">
              <a:lnSpc>
                <a:spcPct val="80000"/>
              </a:lnSpc>
              <a:buFont typeface="Arial" pitchFamily="34" charset="0"/>
              <a:buChar char="•"/>
              <a:defRPr/>
            </a:pPr>
            <a:r>
              <a:rPr lang="ru-RU" sz="2400" dirty="0" smtClean="0">
                <a:solidFill>
                  <a:srgbClr val="0000CC"/>
                </a:solidFill>
              </a:rPr>
              <a:t>развивается творчество, интерес;</a:t>
            </a:r>
          </a:p>
          <a:p>
            <a:pPr eaLnBrk="1" hangingPunct="1">
              <a:lnSpc>
                <a:spcPct val="80000"/>
              </a:lnSpc>
              <a:buFont typeface="Arial" pitchFamily="34" charset="0"/>
              <a:buChar char="•"/>
              <a:defRPr/>
            </a:pPr>
            <a:r>
              <a:rPr lang="ru-RU" sz="2400" dirty="0" smtClean="0">
                <a:solidFill>
                  <a:srgbClr val="0000CC"/>
                </a:solidFill>
              </a:rPr>
              <a:t>усиливается физиологическое состояние организма ребёнка.</a:t>
            </a:r>
          </a:p>
          <a:p>
            <a:pPr eaLnBrk="1" hangingPunct="1">
              <a:lnSpc>
                <a:spcPct val="80000"/>
              </a:lnSpc>
              <a:buFont typeface="Arial" pitchFamily="34" charset="0"/>
              <a:buChar char="•"/>
              <a:defRPr/>
            </a:pPr>
            <a:endParaRPr lang="ru-RU" sz="2400" dirty="0" smtClean="0">
              <a:solidFill>
                <a:srgbClr val="0000CC"/>
              </a:solidFill>
            </a:endParaRPr>
          </a:p>
          <a:p>
            <a:pPr eaLnBrk="1" hangingPunct="1">
              <a:lnSpc>
                <a:spcPct val="80000"/>
              </a:lnSpc>
              <a:buFont typeface="Arial" pitchFamily="34" charset="0"/>
              <a:buChar char="•"/>
              <a:defRPr/>
            </a:pPr>
            <a:endParaRPr lang="ru-RU" sz="2400" dirty="0" smtClean="0">
              <a:solidFill>
                <a:srgbClr val="0000CC"/>
              </a:solidFill>
            </a:endParaRPr>
          </a:p>
          <a:p>
            <a:pPr eaLnBrk="1" hangingPunct="1">
              <a:lnSpc>
                <a:spcPct val="80000"/>
              </a:lnSpc>
              <a:buFont typeface="Arial" pitchFamily="34" charset="0"/>
              <a:buChar char="•"/>
              <a:defRPr/>
            </a:pPr>
            <a:endParaRPr lang="ru-RU" sz="2400" dirty="0" smtClean="0">
              <a:solidFill>
                <a:srgbClr val="0000CC"/>
              </a:solidFill>
            </a:endParaRPr>
          </a:p>
        </p:txBody>
      </p:sp>
    </p:spTree>
  </p:cSld>
  <p:clrMapOvr>
    <a:masterClrMapping/>
  </p:clrMapOvr>
  <p:transition>
    <p:comb/>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438900"/>
          </a:xfrm>
        </p:spPr>
        <p:txBody>
          <a:bodyPr/>
          <a:lstStyle/>
          <a:p>
            <a:pPr algn="l">
              <a:defRPr/>
            </a:pPr>
            <a:r>
              <a:rPr lang="ru-RU" sz="2200" b="1" dirty="0" smtClean="0"/>
              <a:t>Обучение осуществляется в следующей последовательности: кольца бросают и ловят рукой; кольца бросают палочкой(шпажкой), а ловят рукой; бросают и ловят палочкой. Выигрывает тот, кто больше поймал колец. </a:t>
            </a:r>
            <a:br>
              <a:rPr lang="ru-RU" sz="2200" b="1" dirty="0" smtClean="0"/>
            </a:br>
            <a:r>
              <a:rPr lang="ru-RU" sz="2200" b="1" dirty="0" smtClean="0"/>
              <a:t>Подробно игра в серсо описана в пособии В.Г.Гришина «Серсо в детском саду» М. «Просвещение», 1985г.</a:t>
            </a: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pic>
        <p:nvPicPr>
          <p:cNvPr id="3" name="Рисунок 2" descr="78825861.jpg"/>
          <p:cNvPicPr>
            <a:picLocks noChangeAspect="1"/>
          </p:cNvPicPr>
          <p:nvPr/>
        </p:nvPicPr>
        <p:blipFill>
          <a:blip r:embed="rId2" cstate="print">
            <a:duotone>
              <a:prstClr val="black"/>
              <a:schemeClr val="tx2">
                <a:lumMod val="75000"/>
                <a:tint val="45000"/>
                <a:satMod val="400000"/>
              </a:schemeClr>
            </a:duotone>
          </a:blip>
          <a:stretch>
            <a:fillRect/>
          </a:stretch>
        </p:blipFill>
        <p:spPr>
          <a:xfrm>
            <a:off x="2051719" y="3195237"/>
            <a:ext cx="5199139" cy="2898059"/>
          </a:xfrm>
          <a:prstGeom prst="rect">
            <a:avLst/>
          </a:prstGeom>
          <a:ln w="28575">
            <a:solidFill>
              <a:srgbClr val="002060"/>
            </a:solid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510338"/>
          </a:xfrm>
        </p:spPr>
        <p:txBody>
          <a:bodyPr/>
          <a:lstStyle/>
          <a:p>
            <a:pPr algn="l">
              <a:defRPr/>
            </a:pPr>
            <a:r>
              <a:rPr lang="ru-RU" sz="2400" b="1" u="sng" dirty="0" smtClean="0">
                <a:solidFill>
                  <a:srgbClr val="0000CC"/>
                </a:solidFill>
              </a:rPr>
              <a:t>ФУТБОЛ.</a:t>
            </a:r>
            <a:br>
              <a:rPr lang="ru-RU" sz="2400" b="1" u="sng" dirty="0" smtClean="0">
                <a:solidFill>
                  <a:srgbClr val="0000CC"/>
                </a:solidFill>
              </a:rPr>
            </a:br>
            <a:r>
              <a:rPr lang="ru-RU" sz="2400" b="1" dirty="0" err="1" smtClean="0"/>
              <a:t>Футбо́л</a:t>
            </a:r>
            <a:r>
              <a:rPr lang="ru-RU" sz="2400" dirty="0" smtClean="0"/>
              <a:t> (от </a:t>
            </a:r>
            <a:r>
              <a:rPr lang="ru-RU" sz="2400" dirty="0" smtClean="0">
                <a:hlinkClick r:id="rId2" tooltip="Английский язык"/>
              </a:rPr>
              <a:t>англ.</a:t>
            </a:r>
            <a:r>
              <a:rPr lang="ru-RU" sz="2400" dirty="0" smtClean="0"/>
              <a:t> </a:t>
            </a:r>
            <a:r>
              <a:rPr lang="ru-RU" sz="2400" i="1" dirty="0" err="1" smtClean="0"/>
              <a:t>foot</a:t>
            </a:r>
            <a:r>
              <a:rPr lang="ru-RU" sz="2400" dirty="0" smtClean="0"/>
              <a:t> — нога, </a:t>
            </a:r>
            <a:r>
              <a:rPr lang="ru-RU" sz="2400" i="1" dirty="0" err="1" smtClean="0"/>
              <a:t>ball</a:t>
            </a:r>
            <a:r>
              <a:rPr lang="ru-RU" sz="2400" dirty="0" smtClean="0"/>
              <a:t> — мяч) — командный вид </a:t>
            </a:r>
            <a:r>
              <a:rPr lang="ru-RU" sz="2400" dirty="0" smtClean="0">
                <a:hlinkClick r:id="rId3" tooltip="Спорт"/>
              </a:rPr>
              <a:t>спорта</a:t>
            </a:r>
            <a:r>
              <a:rPr lang="ru-RU" sz="2400" dirty="0" smtClean="0"/>
              <a:t>, в котором целью является забить </a:t>
            </a:r>
            <a:r>
              <a:rPr lang="ru-RU" sz="2400" dirty="0" smtClean="0">
                <a:hlinkClick r:id="rId4" tooltip="Футбол:Правило 2:Мяч"/>
              </a:rPr>
              <a:t>мяч</a:t>
            </a:r>
            <a:r>
              <a:rPr lang="ru-RU" sz="2400" dirty="0" smtClean="0"/>
              <a:t> в </a:t>
            </a:r>
            <a:r>
              <a:rPr lang="ru-RU" sz="2400" dirty="0" smtClean="0">
                <a:hlinkClick r:id="rId5" tooltip="Ворота (спорт)"/>
              </a:rPr>
              <a:t>ворота</a:t>
            </a:r>
            <a:r>
              <a:rPr lang="ru-RU" sz="2400" dirty="0" smtClean="0"/>
              <a:t> соперника ногами или другими частями тела (кроме рук) большее количество раз, чем команда соперника.</a:t>
            </a:r>
            <a:br>
              <a:rPr lang="ru-RU" sz="2400" dirty="0" smtClean="0"/>
            </a:br>
            <a:r>
              <a:rPr lang="ru-RU" sz="2400" dirty="0" smtClean="0"/>
              <a:t/>
            </a:r>
            <a:br>
              <a:rPr lang="ru-RU" sz="2400" dirty="0" smtClean="0"/>
            </a:br>
            <a:r>
              <a:rPr lang="ru-RU" sz="2400" dirty="0" smtClean="0"/>
              <a:t>В дошкольном возрасте дети осваивают элементы игры в футбол. Обучение начинается со </a:t>
            </a:r>
            <a:r>
              <a:rPr lang="ru-RU" sz="2400" u="sng" dirty="0" smtClean="0"/>
              <a:t>старшей группы</a:t>
            </a:r>
            <a:r>
              <a:rPr lang="ru-RU" sz="2400" dirty="0" smtClean="0"/>
              <a:t>, </a:t>
            </a:r>
            <a:r>
              <a:rPr lang="ru-RU" sz="2400" dirty="0" smtClean="0">
                <a:solidFill>
                  <a:srgbClr val="0000CC"/>
                </a:solidFill>
              </a:rPr>
              <a:t>с подготовительных упражнений.</a:t>
            </a:r>
            <a:r>
              <a:rPr lang="ru-RU" sz="2400" dirty="0" smtClean="0"/>
              <a:t/>
            </a:r>
            <a:br>
              <a:rPr lang="ru-RU" sz="2400" dirty="0" smtClean="0"/>
            </a:br>
            <a:r>
              <a:rPr lang="ru-RU" sz="2400" dirty="0" smtClean="0">
                <a:solidFill>
                  <a:srgbClr val="0000CC"/>
                </a:solidFill>
              </a:rPr>
              <a:t>1.</a:t>
            </a:r>
            <a:r>
              <a:rPr lang="ru-RU" sz="2400" dirty="0" smtClean="0"/>
              <a:t>Подошвой ноги укатать мяч вперед-назад, вправо-влево стоя.</a:t>
            </a:r>
            <a:br>
              <a:rPr lang="ru-RU" sz="2400" dirty="0" smtClean="0"/>
            </a:br>
            <a:r>
              <a:rPr lang="ru-RU" sz="2400" dirty="0" smtClean="0">
                <a:solidFill>
                  <a:srgbClr val="0000CC"/>
                </a:solidFill>
              </a:rPr>
              <a:t>2.</a:t>
            </a:r>
            <a:r>
              <a:rPr lang="ru-RU" sz="2400" dirty="0" smtClean="0"/>
              <a:t>Подкинуть мяч руками и подбить его ногой вверх, а затем поймать.</a:t>
            </a:r>
            <a:br>
              <a:rPr lang="ru-RU" sz="2400" dirty="0" smtClean="0"/>
            </a:br>
            <a:r>
              <a:rPr lang="ru-RU" sz="2400" dirty="0" smtClean="0">
                <a:solidFill>
                  <a:srgbClr val="0000CC"/>
                </a:solidFill>
              </a:rPr>
              <a:t>3.</a:t>
            </a:r>
            <a:r>
              <a:rPr lang="ru-RU" sz="2400" dirty="0" smtClean="0"/>
              <a:t>Отбивать мяч подъемом ноги.</a:t>
            </a:r>
            <a:br>
              <a:rPr lang="ru-RU" sz="2400" dirty="0" smtClean="0"/>
            </a:br>
            <a:r>
              <a:rPr lang="ru-RU" sz="2400" dirty="0" smtClean="0">
                <a:solidFill>
                  <a:srgbClr val="0000CC"/>
                </a:solidFill>
              </a:rPr>
              <a:t>4.</a:t>
            </a:r>
            <a:r>
              <a:rPr lang="ru-RU" sz="2400" dirty="0" smtClean="0"/>
              <a:t>Прокатывать мяч правой и левой ногой в заданном направлении.</a:t>
            </a:r>
            <a:br>
              <a:rPr lang="ru-RU" sz="2400" dirty="0" smtClean="0"/>
            </a:br>
            <a:r>
              <a:rPr lang="ru-RU" sz="2400" dirty="0" smtClean="0">
                <a:solidFill>
                  <a:srgbClr val="0000CC"/>
                </a:solidFill>
              </a:rPr>
              <a:t>5.</a:t>
            </a:r>
            <a:r>
              <a:rPr lang="ru-RU" sz="2400" dirty="0" smtClean="0"/>
              <a:t>Обводить мяч ногой вокруг предметов.</a:t>
            </a:r>
            <a:endParaRPr lang="ru-RU" sz="2400" dirty="0"/>
          </a:p>
        </p:txBody>
      </p:sp>
    </p:spTree>
  </p:cSld>
  <p:clrMapOvr>
    <a:masterClrMapping/>
  </p:clrMapOvr>
  <p:transition>
    <p:comb/>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078538"/>
          </a:xfrm>
        </p:spPr>
        <p:txBody>
          <a:bodyPr/>
          <a:lstStyle/>
          <a:p>
            <a:pPr algn="l">
              <a:defRPr/>
            </a:pPr>
            <a:r>
              <a:rPr lang="ru-RU" sz="2400" dirty="0" smtClean="0">
                <a:solidFill>
                  <a:srgbClr val="0000CC"/>
                </a:solidFill>
              </a:rPr>
              <a:t>6.</a:t>
            </a:r>
            <a:r>
              <a:rPr lang="ru-RU" sz="2400" dirty="0" smtClean="0"/>
              <a:t>Прокатывать мяч в воротца.</a:t>
            </a:r>
            <a:br>
              <a:rPr lang="ru-RU" sz="2400" dirty="0" smtClean="0"/>
            </a:br>
            <a:r>
              <a:rPr lang="ru-RU" sz="2400" dirty="0" smtClean="0">
                <a:solidFill>
                  <a:srgbClr val="0000CC"/>
                </a:solidFill>
              </a:rPr>
              <a:t>7.</a:t>
            </a:r>
            <a:r>
              <a:rPr lang="ru-RU" sz="2400" dirty="0" smtClean="0"/>
              <a:t>Отбивать мяч о стенку ногой несколько раз подряд. Расстояние до стены 2-4 метра.</a:t>
            </a:r>
            <a:br>
              <a:rPr lang="ru-RU" sz="2400" dirty="0" smtClean="0"/>
            </a:br>
            <a:r>
              <a:rPr lang="ru-RU" sz="2400" dirty="0" smtClean="0">
                <a:solidFill>
                  <a:srgbClr val="0000CC"/>
                </a:solidFill>
              </a:rPr>
              <a:t>8.</a:t>
            </a:r>
            <a:r>
              <a:rPr lang="ru-RU" sz="2400" dirty="0" smtClean="0"/>
              <a:t>Передача мяча друг другу сначала на расстоянии 1метра, затем - 8 метров.</a:t>
            </a:r>
            <a:br>
              <a:rPr lang="ru-RU" sz="2400" dirty="0" smtClean="0"/>
            </a:br>
            <a:r>
              <a:rPr lang="ru-RU" sz="2400" dirty="0" smtClean="0"/>
              <a:t>Отбивать мяч всегда внутренней стороной стопы – щечкой.</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pic>
        <p:nvPicPr>
          <p:cNvPr id="3" name="Рисунок 2" descr="78sGTz5nTLE.jpg"/>
          <p:cNvPicPr>
            <a:picLocks noChangeAspect="1"/>
          </p:cNvPicPr>
          <p:nvPr/>
        </p:nvPicPr>
        <p:blipFill>
          <a:blip r:embed="rId2" cstate="print"/>
          <a:stretch>
            <a:fillRect/>
          </a:stretch>
        </p:blipFill>
        <p:spPr>
          <a:xfrm>
            <a:off x="2627313" y="2924175"/>
            <a:ext cx="4244975" cy="31845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288" y="115888"/>
            <a:ext cx="8229600" cy="6367462"/>
          </a:xfrm>
        </p:spPr>
        <p:txBody>
          <a:bodyPr/>
          <a:lstStyle/>
          <a:p>
            <a:pPr algn="l">
              <a:defRPr/>
            </a:pPr>
            <a:r>
              <a:rPr lang="ru-RU" sz="2400" u="sng" dirty="0" smtClean="0">
                <a:solidFill>
                  <a:srgbClr val="0000CC"/>
                </a:solidFill>
              </a:rPr>
              <a:t>В подготовительной группе:</a:t>
            </a:r>
            <a:r>
              <a:rPr lang="ru-RU" sz="2400" dirty="0" smtClean="0"/>
              <a:t/>
            </a:r>
            <a:br>
              <a:rPr lang="ru-RU" sz="2400" dirty="0" smtClean="0"/>
            </a:br>
            <a:r>
              <a:rPr lang="ru-RU" sz="2200" dirty="0" smtClean="0"/>
              <a:t>Упражнения старшей группы повторяются и к ним добавляются новые:</a:t>
            </a:r>
            <a:br>
              <a:rPr lang="ru-RU" sz="2200" dirty="0" smtClean="0"/>
            </a:br>
            <a:r>
              <a:rPr lang="ru-RU" sz="2200" dirty="0" smtClean="0">
                <a:solidFill>
                  <a:srgbClr val="0000CC"/>
                </a:solidFill>
              </a:rPr>
              <a:t>1. </a:t>
            </a:r>
            <a:r>
              <a:rPr lang="ru-RU" sz="2200" dirty="0" smtClean="0"/>
              <a:t>Остановка движущегося мяча. Останавливать мяч подошвой стопы.</a:t>
            </a:r>
            <a:br>
              <a:rPr lang="ru-RU" sz="2200" dirty="0" smtClean="0"/>
            </a:br>
            <a:r>
              <a:rPr lang="ru-RU" sz="2200" dirty="0" smtClean="0">
                <a:solidFill>
                  <a:srgbClr val="0000CC"/>
                </a:solidFill>
              </a:rPr>
              <a:t>2. </a:t>
            </a:r>
            <a:r>
              <a:rPr lang="ru-RU" sz="2200" dirty="0" smtClean="0"/>
              <a:t>Учить забивать голы. Отработка попадания мяча в цель.</a:t>
            </a:r>
            <a:r>
              <a:rPr lang="ru-RU" sz="2400" dirty="0" smtClean="0"/>
              <a:t/>
            </a:r>
            <a:br>
              <a:rPr lang="ru-RU" sz="2400" dirty="0" smtClean="0"/>
            </a:br>
            <a:r>
              <a:rPr lang="ru-RU" sz="2000" u="sng" dirty="0" smtClean="0">
                <a:solidFill>
                  <a:srgbClr val="0000CC"/>
                </a:solidFill>
              </a:rPr>
              <a:t>ИГРА.</a:t>
            </a:r>
            <a:r>
              <a:rPr lang="ru-RU" sz="2000" dirty="0" smtClean="0">
                <a:solidFill>
                  <a:srgbClr val="0000CC"/>
                </a:solidFill>
              </a:rPr>
              <a:t>  </a:t>
            </a:r>
            <a:r>
              <a:rPr lang="ru-RU" sz="2200" dirty="0" smtClean="0"/>
              <a:t>Вначале дети играют только в свои ворота. Затем играют в разные ворота двумя командами. Команда состоит из 5-7 игроков, включая вратаря.</a:t>
            </a:r>
            <a:r>
              <a:rPr lang="ru-RU" sz="2400" dirty="0" smtClean="0"/>
              <a:t/>
            </a:r>
            <a:br>
              <a:rPr lang="ru-RU" sz="2400" dirty="0" smtClean="0"/>
            </a:br>
            <a:r>
              <a:rPr lang="ru-RU" sz="2000" u="sng" dirty="0" smtClean="0">
                <a:solidFill>
                  <a:srgbClr val="0000CC"/>
                </a:solidFill>
              </a:rPr>
              <a:t>ПОЛЕ:</a:t>
            </a:r>
            <a:r>
              <a:rPr lang="ru-RU" sz="2000" dirty="0" smtClean="0">
                <a:solidFill>
                  <a:srgbClr val="0000CC"/>
                </a:solidFill>
              </a:rPr>
              <a:t> </a:t>
            </a:r>
            <a:r>
              <a:rPr lang="ru-RU" sz="2200" dirty="0" smtClean="0"/>
              <a:t>ширина 15-30 метров, длина – 30-40 метров</a:t>
            </a:r>
            <a:r>
              <a:rPr lang="ru-RU" sz="2400" dirty="0" smtClean="0"/>
              <a:t>.</a:t>
            </a:r>
            <a:br>
              <a:rPr lang="ru-RU" sz="2400" dirty="0" smtClean="0"/>
            </a:br>
            <a:r>
              <a:rPr lang="ru-RU" sz="2000" u="sng" dirty="0" smtClean="0">
                <a:solidFill>
                  <a:srgbClr val="0000CC"/>
                </a:solidFill>
              </a:rPr>
              <a:t>ПРАВИЛА:</a:t>
            </a:r>
            <a:r>
              <a:rPr lang="ru-RU" sz="2000" dirty="0" smtClean="0">
                <a:solidFill>
                  <a:srgbClr val="0000CC"/>
                </a:solidFill>
              </a:rPr>
              <a:t> </a:t>
            </a:r>
            <a:r>
              <a:rPr lang="ru-RU" sz="2200" dirty="0" smtClean="0"/>
              <a:t>перед началом капитаны бросают жребий.  Одна из команд получает право начать игру – первыми ударить по мячу, а вторая команда выбирает себе ворота. За нарушение правил игры назначается штрафной удар. Если мяч вышел за пределы поля, то мяч вводит в игру команда противника.  Игра длится 30 минут по 15 минут каждый тайм. С перерывом в 5-10 минут, после которого команды меняются воротами.</a:t>
            </a:r>
            <a:endParaRPr lang="ru-RU" sz="2200" dirty="0"/>
          </a:p>
        </p:txBody>
      </p:sp>
    </p:spTree>
  </p:cSld>
  <p:clrMapOvr>
    <a:masterClrMapping/>
  </p:clrMapOvr>
  <p:transition>
    <p:comb/>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149975"/>
          </a:xfrm>
        </p:spPr>
        <p:txBody>
          <a:bodyPr/>
          <a:lstStyle/>
          <a:p>
            <a:pPr algn="l">
              <a:defRPr/>
            </a:pPr>
            <a:r>
              <a:rPr lang="ru-RU" sz="2400" b="1" u="sng" dirty="0" smtClean="0">
                <a:solidFill>
                  <a:srgbClr val="0000CC"/>
                </a:solidFill>
              </a:rPr>
              <a:t>ХОККЕЙ.</a:t>
            </a:r>
            <a:r>
              <a:rPr lang="ru-RU" sz="2400" dirty="0" smtClean="0"/>
              <a:t/>
            </a:r>
            <a:br>
              <a:rPr lang="ru-RU" sz="2400" dirty="0" smtClean="0"/>
            </a:br>
            <a:r>
              <a:rPr lang="ru-RU" sz="2400" b="1" u="sng" dirty="0" smtClean="0"/>
              <a:t>В старшей группе </a:t>
            </a:r>
            <a:r>
              <a:rPr lang="ru-RU" sz="2400" dirty="0" smtClean="0"/>
              <a:t>дети осваивают ведение (прокатывание ) мяча, шайбы клюшкой по снегу, льду (без коньков), траве в заданном направлении; прокатывание шайбы друг другу в парах, удары по шайбе и попадание в ворота.</a:t>
            </a:r>
            <a:br>
              <a:rPr lang="ru-RU" sz="2400" dirty="0" smtClean="0"/>
            </a:br>
            <a:r>
              <a:rPr lang="ru-RU" sz="2400" b="1" u="sng" dirty="0" smtClean="0"/>
              <a:t>В подготовительной группе </a:t>
            </a:r>
            <a:r>
              <a:rPr lang="ru-RU" sz="2400" dirty="0" smtClean="0"/>
              <a:t>даются задания вести шайбу клюшкой не отрывая ее от шайбы; прокатывать шайбу клюшкой друг другу; задерживать шайбу клюшкой; обводить шайбу клюшкой вокруг предметов и между ними; забивать шайбу в ворота, держа клюшку двумя руками справа и слева; попадать шайбой в ворота, ударяя по ней с места и после ведения; передавать шайбу друг другу на расстоянии 1-3 метров.</a:t>
            </a:r>
            <a:br>
              <a:rPr lang="ru-RU" sz="2400" dirty="0" smtClean="0"/>
            </a:br>
            <a:endParaRPr lang="ru-RU" sz="2400" dirty="0" smtClean="0"/>
          </a:p>
        </p:txBody>
      </p:sp>
    </p:spTree>
  </p:cSld>
  <p:clrMapOvr>
    <a:masterClrMapping/>
  </p:clrMapOvr>
  <p:transition>
    <p:comb/>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294438"/>
          </a:xfrm>
        </p:spPr>
        <p:txBody>
          <a:bodyPr/>
          <a:lstStyle/>
          <a:p>
            <a:pPr algn="l">
              <a:defRPr/>
            </a:pPr>
            <a:r>
              <a:rPr lang="ru-RU" sz="2400" b="1" u="sng" dirty="0" smtClean="0"/>
              <a:t>Поле: </a:t>
            </a:r>
            <a:r>
              <a:rPr lang="ru-RU" sz="2400" dirty="0" smtClean="0"/>
              <a:t>размеры ,что и в футболе.   Количество игроков в команде то же. В игре используется легкая шайба или мячик. Игра проводится сначала в одни ворота. Затем в две команды. </a:t>
            </a:r>
            <a:br>
              <a:rPr lang="ru-RU" sz="2400" dirty="0" smtClean="0"/>
            </a:br>
            <a:r>
              <a:rPr lang="ru-RU" sz="2400" b="1" u="sng" dirty="0" smtClean="0"/>
              <a:t>Правила</a:t>
            </a:r>
            <a:r>
              <a:rPr lang="ru-RU" sz="2400" dirty="0" smtClean="0"/>
              <a:t> те же, что в футболе.</a:t>
            </a:r>
            <a:br>
              <a:rPr lang="ru-RU" sz="2400" dirty="0" smtClean="0"/>
            </a:br>
            <a:r>
              <a:rPr lang="ru-RU" sz="2400" dirty="0" smtClean="0"/>
              <a:t>Отдельно с детьми обговариваются правила поведения во время игры : не толкаться, не трогать друг друга руками, клюшки держать только внизу.  Нельзя нарушать границы вратарской площадки и в хоккее, и в футболе.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t>
            </a:r>
            <a:br>
              <a:rPr lang="ru-RU" sz="2400" dirty="0" smtClean="0"/>
            </a:br>
            <a:endParaRPr lang="ru-RU" sz="2400" dirty="0"/>
          </a:p>
        </p:txBody>
      </p:sp>
      <p:pic>
        <p:nvPicPr>
          <p:cNvPr id="3" name="Рисунок 2" descr="0_1bab0_1cd01171_XL.jpg"/>
          <p:cNvPicPr>
            <a:picLocks noChangeAspect="1"/>
          </p:cNvPicPr>
          <p:nvPr/>
        </p:nvPicPr>
        <p:blipFill>
          <a:blip r:embed="rId2" cstate="print"/>
          <a:stretch>
            <a:fillRect/>
          </a:stretch>
        </p:blipFill>
        <p:spPr>
          <a:xfrm>
            <a:off x="2771775" y="3716338"/>
            <a:ext cx="3924300" cy="29432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365875"/>
          </a:xfrm>
        </p:spPr>
        <p:txBody>
          <a:bodyPr/>
          <a:lstStyle/>
          <a:p>
            <a:pPr algn="l">
              <a:defRPr/>
            </a:pPr>
            <a:r>
              <a:rPr lang="ru-RU" sz="2400" b="1" u="sng" dirty="0" smtClean="0">
                <a:solidFill>
                  <a:srgbClr val="0000CC"/>
                </a:solidFill>
              </a:rPr>
              <a:t>ВОЛЕЙБОЛ.</a:t>
            </a:r>
            <a:r>
              <a:rPr lang="ru-RU" sz="2400" dirty="0" smtClean="0"/>
              <a:t/>
            </a:r>
            <a:br>
              <a:rPr lang="ru-RU" sz="2400" dirty="0" smtClean="0"/>
            </a:br>
            <a:r>
              <a:rPr lang="ru-RU" sz="2400" dirty="0" smtClean="0"/>
              <a:t>Детей учат передаче мяча и подаче двумя руками.</a:t>
            </a:r>
            <a:br>
              <a:rPr lang="ru-RU" sz="2400" dirty="0" smtClean="0"/>
            </a:br>
            <a:r>
              <a:rPr lang="ru-RU" sz="2400" dirty="0" smtClean="0"/>
              <a:t>Обучение игре в волейбол проходит в 3 этапа: подготовительный, подводящий и основной.</a:t>
            </a:r>
            <a:br>
              <a:rPr lang="ru-RU" sz="2400" dirty="0" smtClean="0"/>
            </a:br>
            <a:r>
              <a:rPr lang="ru-RU" sz="2400" dirty="0" smtClean="0"/>
              <a:t>На подготовительном этапе нужно научить умению видеть мяч, быстро реагировать на его полет, развить координацию движений. Для этого используется «Школа мяча».</a:t>
            </a:r>
            <a:br>
              <a:rPr lang="ru-RU" sz="2400" dirty="0" smtClean="0"/>
            </a:br>
            <a:r>
              <a:rPr lang="ru-RU" sz="2400" dirty="0" smtClean="0"/>
              <a:t> На втором этапе детей учат выполнять упражнения с мячом, которые применяются в волейболе: перебрасывать мяч друг  другу высоко и сильно и ловить его двумя руками.</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pic>
        <p:nvPicPr>
          <p:cNvPr id="3" name="Рисунок 2" descr="31867.jpg"/>
          <p:cNvPicPr>
            <a:picLocks noChangeAspect="1"/>
          </p:cNvPicPr>
          <p:nvPr/>
        </p:nvPicPr>
        <p:blipFill>
          <a:blip r:embed="rId2" cstate="print"/>
          <a:srcRect t="42913"/>
          <a:stretch>
            <a:fillRect/>
          </a:stretch>
        </p:blipFill>
        <p:spPr>
          <a:xfrm>
            <a:off x="4643438" y="4437063"/>
            <a:ext cx="3552825" cy="23050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294438"/>
          </a:xfrm>
        </p:spPr>
        <p:txBody>
          <a:bodyPr/>
          <a:lstStyle/>
          <a:p>
            <a:pPr algn="l">
              <a:defRPr/>
            </a:pPr>
            <a:r>
              <a:rPr lang="ru-RU" sz="2400" dirty="0" smtClean="0"/>
              <a:t>На основном этапе учат перебрасыванию мяча через сетку с соблюдением правил:</a:t>
            </a:r>
            <a:br>
              <a:rPr lang="ru-RU" sz="2400" dirty="0" smtClean="0"/>
            </a:br>
            <a:r>
              <a:rPr lang="ru-RU" sz="2400" dirty="0" smtClean="0"/>
              <a:t>- мяч в руках не задерживать, а бросать его выше и сильнее, чтобы перебросить через сетку.</a:t>
            </a:r>
            <a:br>
              <a:rPr lang="ru-RU" sz="2400" dirty="0" smtClean="0"/>
            </a:br>
            <a:r>
              <a:rPr lang="ru-RU" sz="2400" dirty="0" smtClean="0"/>
              <a:t>- подавать мяч в игру не с угла, а с поля.</a:t>
            </a:r>
            <a:br>
              <a:rPr lang="ru-RU" sz="2400" dirty="0" smtClean="0"/>
            </a:br>
            <a:r>
              <a:rPr lang="ru-RU" sz="2400" dirty="0" smtClean="0"/>
              <a:t>Дети играют до 10-15 очков, затем меняются полями. Команда получает очко, если противник не поймал мяч, или если мяч подающего коснулся сетки, или ,если мяч ушел с поля.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pic>
        <p:nvPicPr>
          <p:cNvPr id="3" name="Рисунок 2" descr="two_boys_and_two_girls_playing_beach_volleyball_zz028028.jpg"/>
          <p:cNvPicPr>
            <a:picLocks noChangeAspect="1"/>
          </p:cNvPicPr>
          <p:nvPr/>
        </p:nvPicPr>
        <p:blipFill>
          <a:blip r:embed="rId2" cstate="print"/>
          <a:srcRect b="3950"/>
          <a:stretch>
            <a:fillRect/>
          </a:stretch>
        </p:blipFill>
        <p:spPr>
          <a:xfrm>
            <a:off x="3563938" y="3644900"/>
            <a:ext cx="3535362" cy="27368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510338"/>
          </a:xfrm>
        </p:spPr>
        <p:txBody>
          <a:bodyPr/>
          <a:lstStyle/>
          <a:p>
            <a:pPr algn="l">
              <a:defRPr/>
            </a:pPr>
            <a:r>
              <a:rPr lang="ru-RU" sz="2400" b="1" u="sng" dirty="0" smtClean="0">
                <a:solidFill>
                  <a:srgbClr val="0000CC"/>
                </a:solidFill>
              </a:rPr>
              <a:t>ШКОЛА МЯЧА.</a:t>
            </a:r>
            <a:r>
              <a:rPr lang="ru-RU" sz="2400" dirty="0" smtClean="0"/>
              <a:t/>
            </a:r>
            <a:br>
              <a:rPr lang="ru-RU" sz="2400" dirty="0" smtClean="0"/>
            </a:br>
            <a:r>
              <a:rPr lang="ru-RU" sz="2400" dirty="0" smtClean="0">
                <a:solidFill>
                  <a:srgbClr val="0000CC"/>
                </a:solidFill>
              </a:rPr>
              <a:t>1.</a:t>
            </a:r>
            <a:r>
              <a:rPr lang="ru-RU" sz="2400" dirty="0" smtClean="0"/>
              <a:t>Бросить мяч о землю двумя руками и поймать его.</a:t>
            </a:r>
            <a:br>
              <a:rPr lang="ru-RU" sz="2400" dirty="0" smtClean="0"/>
            </a:br>
            <a:r>
              <a:rPr lang="ru-RU" sz="2400" dirty="0" smtClean="0">
                <a:solidFill>
                  <a:srgbClr val="0000CC"/>
                </a:solidFill>
              </a:rPr>
              <a:t>2.</a:t>
            </a:r>
            <a:r>
              <a:rPr lang="ru-RU" sz="2400" dirty="0" smtClean="0"/>
              <a:t>Подбросить мяч вверх 2 руками и поймать его.</a:t>
            </a:r>
            <a:br>
              <a:rPr lang="ru-RU" sz="2400" dirty="0" smtClean="0"/>
            </a:br>
            <a:r>
              <a:rPr lang="ru-RU" sz="2400" dirty="0" smtClean="0">
                <a:solidFill>
                  <a:srgbClr val="0000CC"/>
                </a:solidFill>
              </a:rPr>
              <a:t>3.</a:t>
            </a:r>
            <a:r>
              <a:rPr lang="ru-RU" sz="2400" dirty="0" smtClean="0"/>
              <a:t>Подбросить вверх, дать упасть, при отскоке поймать снизу.</a:t>
            </a:r>
            <a:br>
              <a:rPr lang="ru-RU" sz="2400" dirty="0" smtClean="0"/>
            </a:br>
            <a:r>
              <a:rPr lang="ru-RU" sz="2400" dirty="0" smtClean="0">
                <a:solidFill>
                  <a:srgbClr val="0000CC"/>
                </a:solidFill>
              </a:rPr>
              <a:t>4.</a:t>
            </a:r>
            <a:r>
              <a:rPr lang="ru-RU" sz="2400" dirty="0" smtClean="0"/>
              <a:t>Бросить о землю, хлопнуть в ладоши спереди(сзади) и поймать мяч.</a:t>
            </a:r>
            <a:br>
              <a:rPr lang="ru-RU" sz="2400" dirty="0" smtClean="0"/>
            </a:br>
            <a:r>
              <a:rPr lang="ru-RU" sz="2400" dirty="0" smtClean="0">
                <a:solidFill>
                  <a:srgbClr val="0000CC"/>
                </a:solidFill>
              </a:rPr>
              <a:t>5.</a:t>
            </a:r>
            <a:r>
              <a:rPr lang="ru-RU" sz="2400" dirty="0" smtClean="0"/>
              <a:t>Подбросить вверх, хлопнуть в ладоши, поймать мяч.</a:t>
            </a:r>
            <a:br>
              <a:rPr lang="ru-RU" sz="2400" dirty="0" smtClean="0"/>
            </a:br>
            <a:r>
              <a:rPr lang="ru-RU" sz="2400" dirty="0" smtClean="0">
                <a:solidFill>
                  <a:srgbClr val="0000CC"/>
                </a:solidFill>
              </a:rPr>
              <a:t>6.</a:t>
            </a:r>
            <a:r>
              <a:rPr lang="ru-RU" sz="2400" dirty="0" smtClean="0"/>
              <a:t>Отбивать мяч 2 руками о пол и продвигаться вперед, затем , то же  одной рукой.</a:t>
            </a:r>
            <a:br>
              <a:rPr lang="ru-RU" sz="2400" dirty="0" smtClean="0"/>
            </a:br>
            <a:r>
              <a:rPr lang="ru-RU" sz="2400" dirty="0" smtClean="0">
                <a:solidFill>
                  <a:srgbClr val="0000CC"/>
                </a:solidFill>
              </a:rPr>
              <a:t>7</a:t>
            </a:r>
            <a:r>
              <a:rPr lang="ru-RU" sz="2400" dirty="0" smtClean="0"/>
              <a:t>.Бросать мяч о стенку и ловить его.</a:t>
            </a:r>
            <a:br>
              <a:rPr lang="ru-RU" sz="2400" dirty="0" smtClean="0"/>
            </a:br>
            <a:r>
              <a:rPr lang="ru-RU" sz="2400" dirty="0" smtClean="0">
                <a:solidFill>
                  <a:srgbClr val="0000CC"/>
                </a:solidFill>
              </a:rPr>
              <a:t>8.</a:t>
            </a:r>
            <a:r>
              <a:rPr lang="ru-RU" sz="2400" dirty="0" smtClean="0"/>
              <a:t>Подбросить мяч вверх, повернуться вокруг себя и поймать мяч.</a:t>
            </a:r>
            <a:br>
              <a:rPr lang="ru-RU" sz="2400" dirty="0" smtClean="0"/>
            </a:br>
            <a:r>
              <a:rPr lang="ru-RU" sz="2400" dirty="0" smtClean="0">
                <a:solidFill>
                  <a:srgbClr val="0000CC"/>
                </a:solidFill>
              </a:rPr>
              <a:t>9.</a:t>
            </a:r>
            <a:r>
              <a:rPr lang="ru-RU" sz="2400" dirty="0" smtClean="0"/>
              <a:t>Подбросить и поймать мяч одной рукой.</a:t>
            </a:r>
            <a:br>
              <a:rPr lang="ru-RU" sz="2400" dirty="0" smtClean="0"/>
            </a:br>
            <a:r>
              <a:rPr lang="ru-RU" sz="2400" dirty="0" smtClean="0">
                <a:solidFill>
                  <a:srgbClr val="0000CC"/>
                </a:solidFill>
              </a:rPr>
              <a:t>10</a:t>
            </a:r>
            <a:r>
              <a:rPr lang="ru-RU" sz="2400" dirty="0" smtClean="0"/>
              <a:t>.Бросить мяч о стенку, хлопнуть и поймать мяч.</a:t>
            </a:r>
            <a:br>
              <a:rPr lang="ru-RU" sz="2400" dirty="0" smtClean="0"/>
            </a:br>
            <a:endParaRPr lang="ru-RU" sz="2400" dirty="0"/>
          </a:p>
        </p:txBody>
      </p:sp>
    </p:spTree>
  </p:cSld>
  <p:clrMapOvr>
    <a:masterClrMapping/>
  </p:clrMapOvr>
  <p:transition>
    <p:comb/>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223000"/>
          </a:xfrm>
        </p:spPr>
        <p:txBody>
          <a:bodyPr/>
          <a:lstStyle/>
          <a:p>
            <a:pPr algn="l">
              <a:defRPr/>
            </a:pPr>
            <a:r>
              <a:rPr lang="ru-RU" sz="2400" dirty="0" smtClean="0">
                <a:solidFill>
                  <a:srgbClr val="0000CC"/>
                </a:solidFill>
              </a:rPr>
              <a:t>11.</a:t>
            </a:r>
            <a:r>
              <a:rPr lang="ru-RU" sz="2400" dirty="0" smtClean="0"/>
              <a:t>Бросить мяч о стенку и поймать его после того. Как он отскочит от пола.</a:t>
            </a:r>
            <a:br>
              <a:rPr lang="ru-RU" sz="2400" dirty="0" smtClean="0"/>
            </a:br>
            <a:r>
              <a:rPr lang="ru-RU" sz="2400" dirty="0" smtClean="0"/>
              <a:t>12.Отбивать мяч попеременно одной рукой и проводить его прямо, по кругу, змейкой.</a:t>
            </a:r>
            <a:br>
              <a:rPr lang="ru-RU" sz="2400" dirty="0" smtClean="0"/>
            </a:br>
            <a:r>
              <a:rPr lang="ru-RU" sz="2400" dirty="0" smtClean="0">
                <a:solidFill>
                  <a:srgbClr val="0000CC"/>
                </a:solidFill>
              </a:rPr>
              <a:t>13.</a:t>
            </a:r>
            <a:r>
              <a:rPr lang="ru-RU" sz="2400" dirty="0" smtClean="0"/>
              <a:t>Перебрасывание и ловля мяча через сетку, веревку.</a:t>
            </a:r>
            <a:br>
              <a:rPr lang="ru-RU" sz="2400" dirty="0" smtClean="0"/>
            </a:br>
            <a:r>
              <a:rPr lang="ru-RU" sz="2400" dirty="0" smtClean="0">
                <a:solidFill>
                  <a:srgbClr val="0000CC"/>
                </a:solidFill>
              </a:rPr>
              <a:t>14.</a:t>
            </a:r>
            <a:r>
              <a:rPr lang="ru-RU" sz="2400" dirty="0" smtClean="0"/>
              <a:t>Бросать о землю мяч другу и ловить его.</a:t>
            </a:r>
            <a:br>
              <a:rPr lang="ru-RU" sz="2400" dirty="0" smtClean="0"/>
            </a:br>
            <a:r>
              <a:rPr lang="ru-RU" sz="2400" dirty="0" smtClean="0">
                <a:solidFill>
                  <a:srgbClr val="0000CC"/>
                </a:solidFill>
              </a:rPr>
              <a:t>15.</a:t>
            </a:r>
            <a:r>
              <a:rPr lang="ru-RU" sz="2400" dirty="0" smtClean="0"/>
              <a:t>Перебрасывание друг другу 2 руками мяч разными способами: от груди снизу, сверху из-за головы;  одной рукой.</a:t>
            </a:r>
            <a:br>
              <a:rPr lang="ru-RU" sz="2400" dirty="0" smtClean="0"/>
            </a:br>
            <a:r>
              <a:rPr lang="ru-RU" sz="2400" dirty="0" smtClean="0">
                <a:solidFill>
                  <a:srgbClr val="0000CC"/>
                </a:solidFill>
              </a:rPr>
              <a:t>16.</a:t>
            </a:r>
            <a:r>
              <a:rPr lang="ru-RU" sz="2400" dirty="0" smtClean="0"/>
              <a:t>Переброс мяча по кругу рядом стоящему.</a:t>
            </a:r>
            <a:br>
              <a:rPr lang="ru-RU" sz="2400" dirty="0" smtClean="0"/>
            </a:br>
            <a:r>
              <a:rPr lang="ru-RU" sz="2400" dirty="0" smtClean="0">
                <a:solidFill>
                  <a:srgbClr val="0000CC"/>
                </a:solidFill>
              </a:rPr>
              <a:t>17.</a:t>
            </a:r>
            <a:r>
              <a:rPr lang="ru-RU" sz="2400" dirty="0" smtClean="0"/>
              <a:t>Переброс мяча напротив друг другу, дети стоят в кругу.</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t>
            </a:r>
            <a:br>
              <a:rPr lang="ru-RU" sz="2400" dirty="0" smtClean="0"/>
            </a:br>
            <a:endParaRPr lang="ru-RU" sz="2400" dirty="0"/>
          </a:p>
        </p:txBody>
      </p:sp>
      <p:pic>
        <p:nvPicPr>
          <p:cNvPr id="3" name="Рисунок 2" descr="kids-playing-ball.JPG"/>
          <p:cNvPicPr>
            <a:picLocks noChangeAspect="1"/>
          </p:cNvPicPr>
          <p:nvPr/>
        </p:nvPicPr>
        <p:blipFill>
          <a:blip r:embed="rId2" cstate="print"/>
          <a:stretch>
            <a:fillRect/>
          </a:stretch>
        </p:blipFill>
        <p:spPr>
          <a:xfrm>
            <a:off x="3708400" y="4437063"/>
            <a:ext cx="1981200" cy="1981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468313" y="188913"/>
            <a:ext cx="8366125" cy="6335712"/>
          </a:xfrm>
        </p:spPr>
        <p:txBody>
          <a:bodyPr/>
          <a:lstStyle/>
          <a:p>
            <a:pPr eaLnBrk="1" hangingPunct="1">
              <a:lnSpc>
                <a:spcPct val="80000"/>
              </a:lnSpc>
              <a:buFont typeface="Wingdings" pitchFamily="2" charset="2"/>
              <a:buNone/>
              <a:defRPr/>
            </a:pPr>
            <a:endParaRPr lang="ru-RU" dirty="0" smtClean="0">
              <a:solidFill>
                <a:srgbClr val="0000CC"/>
              </a:solidFill>
            </a:endParaRPr>
          </a:p>
          <a:p>
            <a:pPr marL="514350" indent="-514350" eaLnBrk="1" hangingPunct="1">
              <a:lnSpc>
                <a:spcPct val="80000"/>
              </a:lnSpc>
              <a:buFont typeface="Wingdings" pitchFamily="2" charset="2"/>
              <a:buNone/>
              <a:defRPr/>
            </a:pPr>
            <a:r>
              <a:rPr lang="ru-RU" sz="2800" dirty="0" smtClean="0"/>
              <a:t>         </a:t>
            </a:r>
            <a:r>
              <a:rPr lang="ru-RU" sz="2400" b="1" dirty="0" smtClean="0"/>
              <a:t>Спортивные упражнения пополняют и обогащают словарный запас такими словами, как «ракетка», «волан», «стойка» (бадминтониста или теннисиста), «городки», «кегли», «бита» и др. </a:t>
            </a:r>
          </a:p>
          <a:p>
            <a:pPr marL="514350" indent="-514350" eaLnBrk="1" hangingPunct="1">
              <a:lnSpc>
                <a:spcPct val="80000"/>
              </a:lnSpc>
              <a:buFont typeface="Wingdings" pitchFamily="2" charset="2"/>
              <a:buNone/>
              <a:defRPr/>
            </a:pPr>
            <a:r>
              <a:rPr lang="ru-RU" sz="2400" b="1" dirty="0" smtClean="0"/>
              <a:t>        Спортивные игры снимают нервное напряжение, помогают свободному выражению эмоций.</a:t>
            </a:r>
            <a:endParaRPr lang="ru-RU" sz="2400" b="1" dirty="0" smtClean="0">
              <a:solidFill>
                <a:srgbClr val="0000CC"/>
              </a:solidFill>
            </a:endParaRPr>
          </a:p>
          <a:p>
            <a:pPr marL="514350" indent="-514350" eaLnBrk="1" hangingPunct="1">
              <a:lnSpc>
                <a:spcPct val="80000"/>
              </a:lnSpc>
              <a:buFont typeface="Wingdings" pitchFamily="2" charset="2"/>
              <a:buNone/>
              <a:defRPr/>
            </a:pPr>
            <a:endParaRPr lang="ru-RU" sz="2400" b="1" dirty="0" smtClean="0"/>
          </a:p>
        </p:txBody>
      </p:sp>
      <p:pic>
        <p:nvPicPr>
          <p:cNvPr id="6147" name="Рисунок 2" descr="fizkul.jpg"/>
          <p:cNvPicPr>
            <a:picLocks noChangeAspect="1"/>
          </p:cNvPicPr>
          <p:nvPr/>
        </p:nvPicPr>
        <p:blipFill>
          <a:blip r:embed="rId2" cstate="print"/>
          <a:srcRect/>
          <a:stretch>
            <a:fillRect/>
          </a:stretch>
        </p:blipFill>
        <p:spPr bwMode="auto">
          <a:xfrm>
            <a:off x="3132138" y="3860800"/>
            <a:ext cx="2671762" cy="2366963"/>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625" y="214313"/>
            <a:ext cx="8229600" cy="642937"/>
          </a:xfrm>
        </p:spPr>
        <p:txBody>
          <a:bodyPr/>
          <a:lstStyle/>
          <a:p>
            <a:pPr>
              <a:defRPr/>
            </a:pPr>
            <a:r>
              <a:rPr lang="ru-RU" sz="3600" dirty="0" smtClean="0">
                <a:solidFill>
                  <a:srgbClr val="0000CC"/>
                </a:solidFill>
              </a:rPr>
              <a:t>Библиография по теме:</a:t>
            </a:r>
            <a:endParaRPr lang="ru-RU" sz="3600" dirty="0">
              <a:solidFill>
                <a:srgbClr val="0000CC"/>
              </a:solidFill>
            </a:endParaRPr>
          </a:p>
        </p:txBody>
      </p:sp>
      <p:sp>
        <p:nvSpPr>
          <p:cNvPr id="3" name="Содержимое 2"/>
          <p:cNvSpPr>
            <a:spLocks noGrp="1"/>
          </p:cNvSpPr>
          <p:nvPr>
            <p:ph idx="1"/>
          </p:nvPr>
        </p:nvSpPr>
        <p:spPr>
          <a:xfrm>
            <a:off x="500063" y="1428750"/>
            <a:ext cx="8229600" cy="5000625"/>
          </a:xfrm>
        </p:spPr>
        <p:txBody>
          <a:bodyPr/>
          <a:lstStyle/>
          <a:p>
            <a:pPr>
              <a:defRPr/>
            </a:pPr>
            <a:r>
              <a:rPr lang="ru-RU" sz="1600" b="1" dirty="0" err="1" smtClean="0">
                <a:effectLst/>
                <a:cs typeface="Times New Roman" pitchFamily="18" charset="0"/>
              </a:rPr>
              <a:t>Адашкявичене</a:t>
            </a:r>
            <a:r>
              <a:rPr lang="ru-RU" sz="1600" b="1" dirty="0" smtClean="0">
                <a:effectLst/>
                <a:cs typeface="Times New Roman" pitchFamily="18" charset="0"/>
              </a:rPr>
              <a:t> Э. Й. Спортивные игры и упражнения в детском саду: Кн. для воспитателя дет. сада. – М.: Просвещение, 1992</a:t>
            </a:r>
          </a:p>
          <a:p>
            <a:pPr>
              <a:defRPr/>
            </a:pPr>
            <a:r>
              <a:rPr lang="ru-RU" sz="1600" b="1" dirty="0" smtClean="0">
                <a:effectLst/>
                <a:cs typeface="Times New Roman" pitchFamily="18" charset="0"/>
              </a:rPr>
              <a:t>Волошина Л. Н. Играйте на здоровье! Программа и технология физического воспитания детей 5-7 лет. – М.: АРКТИ, 2004</a:t>
            </a:r>
          </a:p>
          <a:p>
            <a:pPr>
              <a:defRPr/>
            </a:pPr>
            <a:r>
              <a:rPr lang="ru-RU" sz="1600" b="1" dirty="0" smtClean="0">
                <a:effectLst/>
                <a:cs typeface="Times New Roman" pitchFamily="18" charset="0"/>
              </a:rPr>
              <a:t>Волошина Л. Н., Курилова Т. В. Игры с элементами спорта для детей 3 – 4 лет. Программа «Играйте на здоровье» и технология ее применения в ДОУ. – М.: Издательство «ГНОМ и Д», 2004</a:t>
            </a:r>
          </a:p>
          <a:p>
            <a:pPr>
              <a:defRPr/>
            </a:pPr>
            <a:r>
              <a:rPr lang="ru-RU" sz="1600" b="1" dirty="0" err="1" smtClean="0">
                <a:cs typeface="Times New Roman" pitchFamily="18" charset="0"/>
              </a:rPr>
              <a:t>Шалаева</a:t>
            </a:r>
            <a:r>
              <a:rPr lang="ru-RU" sz="1600" b="1" dirty="0" smtClean="0">
                <a:cs typeface="Times New Roman" pitchFamily="18" charset="0"/>
              </a:rPr>
              <a:t> Г. П. Хочу стать Чемпионом. Большая книга о спорте/ Г.П. </a:t>
            </a:r>
            <a:r>
              <a:rPr lang="ru-RU" sz="1600" b="1" dirty="0" err="1" smtClean="0">
                <a:cs typeface="Times New Roman" pitchFamily="18" charset="0"/>
              </a:rPr>
              <a:t>Шалаева</a:t>
            </a:r>
            <a:r>
              <a:rPr lang="ru-RU" sz="1600" b="1" dirty="0" smtClean="0">
                <a:cs typeface="Times New Roman" pitchFamily="18" charset="0"/>
              </a:rPr>
              <a:t> – М.: </a:t>
            </a:r>
            <a:r>
              <a:rPr lang="ru-RU" sz="1600" b="1" dirty="0" err="1" smtClean="0">
                <a:cs typeface="Times New Roman" pitchFamily="18" charset="0"/>
              </a:rPr>
              <a:t>Филол</a:t>
            </a:r>
            <a:r>
              <a:rPr lang="ru-RU" sz="1600" b="1" dirty="0" smtClean="0">
                <a:cs typeface="Times New Roman" pitchFamily="18" charset="0"/>
              </a:rPr>
              <a:t>. О-во «СЛОВО»: ООО «Изд-во «ЭКСМО»», 2004</a:t>
            </a:r>
          </a:p>
          <a:p>
            <a:pPr>
              <a:defRPr/>
            </a:pPr>
            <a:r>
              <a:rPr lang="ru-RU" sz="1600" b="1" dirty="0" smtClean="0"/>
              <a:t>НПИ Ассоциации Спорт </a:t>
            </a:r>
            <a:r>
              <a:rPr lang="ru-RU" sz="1600" b="1" dirty="0" err="1" smtClean="0"/>
              <a:t>Дрофа-Медиа</a:t>
            </a:r>
            <a:endParaRPr lang="ru-RU" sz="1600" b="1" dirty="0" smtClean="0"/>
          </a:p>
          <a:p>
            <a:pPr>
              <a:defRPr/>
            </a:pPr>
            <a:r>
              <a:rPr lang="ru-RU" sz="1600" b="1" dirty="0" smtClean="0"/>
              <a:t>НПИ  Я – спортсмен (Летние, зимние виды спорта)</a:t>
            </a:r>
          </a:p>
          <a:p>
            <a:pPr>
              <a:defRPr/>
            </a:pPr>
            <a:r>
              <a:rPr lang="ru-RU" sz="1600" b="1" dirty="0" smtClean="0"/>
              <a:t>Степаненкова Э. Я. Теория и методика физического воспитания и развития ребен­ка: Учеб. пособие для студ. </a:t>
            </a:r>
            <a:r>
              <a:rPr lang="ru-RU" sz="1600" b="1" dirty="0" err="1" smtClean="0"/>
              <a:t>высш</a:t>
            </a:r>
            <a:r>
              <a:rPr lang="ru-RU" sz="1600" b="1" dirty="0" smtClean="0"/>
              <a:t>. </a:t>
            </a:r>
            <a:r>
              <a:rPr lang="ru-RU" sz="1600" b="1" dirty="0" err="1" smtClean="0"/>
              <a:t>пед</a:t>
            </a:r>
            <a:r>
              <a:rPr lang="ru-RU" sz="1600" b="1" dirty="0" smtClean="0"/>
              <a:t>. учеб. заведений. - М.: Из­дательский центр «Академия», 2001. - 368 с. С. 231-232.</a:t>
            </a:r>
          </a:p>
          <a:p>
            <a:pPr>
              <a:defRPr/>
            </a:pPr>
            <a:endParaRPr lang="ru-RU" sz="1600" b="1" dirty="0" smtClean="0"/>
          </a:p>
          <a:p>
            <a:pPr>
              <a:buFont typeface="Wingdings" pitchFamily="2" charset="2"/>
              <a:buNone/>
              <a:defRPr/>
            </a:pPr>
            <a:endParaRPr lang="ru-RU" sz="1600" b="1" dirty="0" smtClean="0">
              <a:effectLst/>
            </a:endParaRPr>
          </a:p>
          <a:p>
            <a:pPr>
              <a:defRPr/>
            </a:pPr>
            <a:endParaRPr lang="ru-RU" sz="1400" dirty="0" smtClean="0">
              <a:effectLst/>
            </a:endParaRPr>
          </a:p>
          <a:p>
            <a:pPr>
              <a:defRPr/>
            </a:pPr>
            <a:endParaRPr lang="ru-RU" sz="1400" dirty="0" smtClean="0">
              <a:effectLst/>
            </a:endParaRPr>
          </a:p>
          <a:p>
            <a:pPr>
              <a:buFont typeface="Wingdings" pitchFamily="2" charset="2"/>
              <a:buNone/>
              <a:defRPr/>
            </a:pPr>
            <a:endParaRPr lang="ru-RU" sz="1600" dirty="0" smtClean="0"/>
          </a:p>
          <a:p>
            <a:pPr>
              <a:buFont typeface="Wingdings" pitchFamily="2" charset="2"/>
              <a:buNone/>
              <a:defRPr/>
            </a:pPr>
            <a:endParaRPr lang="ru-RU" sz="1600" dirty="0"/>
          </a:p>
        </p:txBody>
      </p:sp>
    </p:spTree>
  </p:cSld>
  <p:clrMapOvr>
    <a:masterClrMapping/>
  </p:clrMapOvr>
  <p:transition>
    <p:comb/>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Rectangle 3"/>
          <p:cNvSpPr>
            <a:spLocks noGrp="1" noChangeArrowheads="1"/>
          </p:cNvSpPr>
          <p:nvPr>
            <p:ph type="body" idx="1"/>
          </p:nvPr>
        </p:nvSpPr>
        <p:spPr>
          <a:xfrm>
            <a:off x="457200" y="404813"/>
            <a:ext cx="8229600" cy="5726112"/>
          </a:xfrm>
        </p:spPr>
        <p:txBody>
          <a:bodyPr/>
          <a:lstStyle/>
          <a:p>
            <a:pPr eaLnBrk="1" hangingPunct="1">
              <a:buFont typeface="Wingdings" pitchFamily="2" charset="2"/>
              <a:buNone/>
              <a:defRPr/>
            </a:pPr>
            <a:r>
              <a:rPr lang="ru-RU" sz="2400" dirty="0" smtClean="0">
                <a:solidFill>
                  <a:srgbClr val="0000CC"/>
                </a:solidFill>
              </a:rPr>
              <a:t>В дошкольном учреждении в постоянном распоряжении детей должны быть кегли, городки, крокет, серсо или кольцеброс, бадминтон, мячи.</a:t>
            </a:r>
          </a:p>
          <a:p>
            <a:pPr eaLnBrk="1" hangingPunct="1">
              <a:buFont typeface="Wingdings" pitchFamily="2" charset="2"/>
              <a:buNone/>
              <a:defRPr/>
            </a:pPr>
            <a:r>
              <a:rPr lang="ru-RU" sz="2400" b="1" dirty="0" smtClean="0"/>
              <a:t>Подвижные игры с элементами спортивных игр требуют особой подготовки организма ребенка для их проведения. Для этого в детском саду необходимо применять только те игры, которые дадут детям возможность быстрее овладеть элементами спортивных игр. С этой целью самое большое внимание следует уделять играм с мячом. В этих играх дети овладеют навыками ловли, бросания, метания. </a:t>
            </a:r>
          </a:p>
          <a:p>
            <a:pPr eaLnBrk="1" hangingPunct="1">
              <a:buFont typeface="Wingdings" pitchFamily="2" charset="2"/>
              <a:buNone/>
              <a:defRPr/>
            </a:pPr>
            <a:endParaRPr lang="ru-RU" sz="2400" b="1" dirty="0" smtClean="0">
              <a:solidFill>
                <a:srgbClr val="0000CC"/>
              </a:solidFill>
            </a:endParaRPr>
          </a:p>
        </p:txBody>
      </p:sp>
      <p:pic>
        <p:nvPicPr>
          <p:cNvPr id="5" name="Рисунок 4" descr="i (1).jpg"/>
          <p:cNvPicPr>
            <a:picLocks noChangeAspect="1"/>
          </p:cNvPicPr>
          <p:nvPr/>
        </p:nvPicPr>
        <p:blipFill>
          <a:blip r:embed="rId2" cstate="print"/>
          <a:stretch>
            <a:fillRect/>
          </a:stretch>
        </p:blipFill>
        <p:spPr>
          <a:xfrm>
            <a:off x="7740650" y="192088"/>
            <a:ext cx="1008063" cy="164306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5646738"/>
          </a:xfrm>
        </p:spPr>
        <p:txBody>
          <a:bodyPr/>
          <a:lstStyle/>
          <a:p>
            <a:pPr algn="l">
              <a:defRPr/>
            </a:pPr>
            <a:r>
              <a:rPr lang="ru-RU" sz="2800" b="1" u="sng" dirty="0" smtClean="0">
                <a:solidFill>
                  <a:schemeClr val="tx1"/>
                </a:solidFill>
              </a:rPr>
              <a:t>Элементам каких спортивных игр можно обучать дошкольников:</a:t>
            </a:r>
            <a:br>
              <a:rPr lang="ru-RU" sz="2800" b="1" u="sng" dirty="0" smtClean="0">
                <a:solidFill>
                  <a:schemeClr val="tx1"/>
                </a:solidFill>
              </a:rPr>
            </a:br>
            <a:r>
              <a:rPr lang="ru-RU" sz="2800" b="1" dirty="0" smtClean="0">
                <a:solidFill>
                  <a:srgbClr val="0000CC"/>
                </a:solidFill>
              </a:rPr>
              <a:t/>
            </a:r>
            <a:br>
              <a:rPr lang="ru-RU" sz="2800" b="1" dirty="0" smtClean="0">
                <a:solidFill>
                  <a:srgbClr val="0000CC"/>
                </a:solidFill>
              </a:rPr>
            </a:br>
            <a:r>
              <a:rPr lang="ru-RU" sz="2800" b="1" dirty="0" smtClean="0">
                <a:solidFill>
                  <a:srgbClr val="0000CC"/>
                </a:solidFill>
              </a:rPr>
              <a:t>            </a:t>
            </a:r>
            <a:br>
              <a:rPr lang="ru-RU" sz="2800" b="1" dirty="0" smtClean="0">
                <a:solidFill>
                  <a:srgbClr val="0000CC"/>
                </a:solidFill>
              </a:rPr>
            </a:br>
            <a:r>
              <a:rPr lang="ru-RU" sz="2800" b="1" dirty="0" smtClean="0">
                <a:solidFill>
                  <a:srgbClr val="0000CC"/>
                </a:solidFill>
              </a:rPr>
              <a:t>              - бадминтон,</a:t>
            </a:r>
            <a:br>
              <a:rPr lang="ru-RU" sz="2800" b="1" dirty="0" smtClean="0">
                <a:solidFill>
                  <a:srgbClr val="0000CC"/>
                </a:solidFill>
              </a:rPr>
            </a:br>
            <a:r>
              <a:rPr lang="ru-RU" sz="2800" b="1" dirty="0" smtClean="0">
                <a:solidFill>
                  <a:srgbClr val="0000CC"/>
                </a:solidFill>
              </a:rPr>
              <a:t>- баскетбол,</a:t>
            </a:r>
            <a:br>
              <a:rPr lang="ru-RU" sz="2800" b="1" dirty="0" smtClean="0">
                <a:solidFill>
                  <a:srgbClr val="0000CC"/>
                </a:solidFill>
              </a:rPr>
            </a:br>
            <a:r>
              <a:rPr lang="ru-RU" sz="2800" b="1" dirty="0" smtClean="0">
                <a:solidFill>
                  <a:srgbClr val="0000CC"/>
                </a:solidFill>
              </a:rPr>
              <a:t>              - рингбол,            </a:t>
            </a:r>
            <a:br>
              <a:rPr lang="ru-RU" sz="2800" b="1" dirty="0" smtClean="0">
                <a:solidFill>
                  <a:srgbClr val="0000CC"/>
                </a:solidFill>
              </a:rPr>
            </a:br>
            <a:r>
              <a:rPr lang="ru-RU" sz="2800" b="1" dirty="0" smtClean="0">
                <a:solidFill>
                  <a:srgbClr val="0000CC"/>
                </a:solidFill>
              </a:rPr>
              <a:t>- футбол,</a:t>
            </a:r>
            <a:br>
              <a:rPr lang="ru-RU" sz="2800" b="1" dirty="0" smtClean="0">
                <a:solidFill>
                  <a:srgbClr val="0000CC"/>
                </a:solidFill>
              </a:rPr>
            </a:br>
            <a:r>
              <a:rPr lang="ru-RU" sz="2800" b="1" dirty="0" smtClean="0">
                <a:solidFill>
                  <a:srgbClr val="0000CC"/>
                </a:solidFill>
              </a:rPr>
              <a:t>                - хоккей, </a:t>
            </a:r>
            <a:br>
              <a:rPr lang="ru-RU" sz="2800" b="1" dirty="0" smtClean="0">
                <a:solidFill>
                  <a:srgbClr val="0000CC"/>
                </a:solidFill>
              </a:rPr>
            </a:br>
            <a:r>
              <a:rPr lang="ru-RU" sz="2800" b="1" dirty="0" smtClean="0">
                <a:solidFill>
                  <a:srgbClr val="0000CC"/>
                </a:solidFill>
              </a:rPr>
              <a:t>- городки,</a:t>
            </a:r>
            <a:br>
              <a:rPr lang="ru-RU" sz="2800" b="1" dirty="0" smtClean="0">
                <a:solidFill>
                  <a:srgbClr val="0000CC"/>
                </a:solidFill>
              </a:rPr>
            </a:br>
            <a:r>
              <a:rPr lang="ru-RU" sz="2800" b="1" dirty="0" smtClean="0">
                <a:solidFill>
                  <a:srgbClr val="0000CC"/>
                </a:solidFill>
              </a:rPr>
              <a:t>                - волейбол,</a:t>
            </a:r>
            <a:br>
              <a:rPr lang="ru-RU" sz="2800" b="1" dirty="0" smtClean="0">
                <a:solidFill>
                  <a:srgbClr val="0000CC"/>
                </a:solidFill>
              </a:rPr>
            </a:br>
            <a:r>
              <a:rPr lang="ru-RU" sz="2800" b="1" dirty="0" smtClean="0">
                <a:solidFill>
                  <a:srgbClr val="0000CC"/>
                </a:solidFill>
              </a:rPr>
              <a:t>- кегельбан,</a:t>
            </a:r>
            <a:br>
              <a:rPr lang="ru-RU" sz="2800" b="1" dirty="0" smtClean="0">
                <a:solidFill>
                  <a:srgbClr val="0000CC"/>
                </a:solidFill>
              </a:rPr>
            </a:br>
            <a:r>
              <a:rPr lang="ru-RU" sz="2800" b="1" dirty="0" smtClean="0">
                <a:solidFill>
                  <a:srgbClr val="0000CC"/>
                </a:solidFill>
              </a:rPr>
              <a:t>                - серсо,</a:t>
            </a:r>
            <a:br>
              <a:rPr lang="ru-RU" sz="2800" b="1" dirty="0" smtClean="0">
                <a:solidFill>
                  <a:srgbClr val="0000CC"/>
                </a:solidFill>
              </a:rPr>
            </a:br>
            <a:r>
              <a:rPr lang="ru-RU" sz="2800" b="1" dirty="0" smtClean="0">
                <a:solidFill>
                  <a:srgbClr val="0000CC"/>
                </a:solidFill>
              </a:rPr>
              <a:t>- теннис ( и настольный)</a:t>
            </a:r>
            <a:br>
              <a:rPr lang="ru-RU" sz="2800" b="1" dirty="0" smtClean="0">
                <a:solidFill>
                  <a:srgbClr val="0000CC"/>
                </a:solidFill>
              </a:rPr>
            </a:br>
            <a:endParaRPr lang="ru-RU" sz="2800" b="1" dirty="0">
              <a:solidFill>
                <a:srgbClr val="0000CC"/>
              </a:solidFill>
            </a:endParaRPr>
          </a:p>
        </p:txBody>
      </p:sp>
      <p:pic>
        <p:nvPicPr>
          <p:cNvPr id="5" name="Рисунок 4" descr="i.jpg"/>
          <p:cNvPicPr>
            <a:picLocks noChangeAspect="1"/>
          </p:cNvPicPr>
          <p:nvPr/>
        </p:nvPicPr>
        <p:blipFill>
          <a:blip r:embed="rId2" cstate="print"/>
          <a:stretch>
            <a:fillRect/>
          </a:stretch>
        </p:blipFill>
        <p:spPr>
          <a:xfrm>
            <a:off x="4716463" y="2060575"/>
            <a:ext cx="2921000" cy="219233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188913"/>
            <a:ext cx="8229600" cy="6294437"/>
          </a:xfrm>
        </p:spPr>
        <p:txBody>
          <a:bodyPr/>
          <a:lstStyle/>
          <a:p>
            <a:pPr algn="l">
              <a:defRPr/>
            </a:pPr>
            <a:r>
              <a:rPr lang="ru-RU" sz="2400" b="1" dirty="0" smtClean="0">
                <a:solidFill>
                  <a:srgbClr val="0000CC"/>
                </a:solidFill>
              </a:rPr>
              <a:t>Бадминтон</a:t>
            </a:r>
            <a:r>
              <a:rPr lang="ru-RU" sz="2400" b="1" dirty="0" smtClean="0"/>
              <a:t> (мяч с перьями) — спортивная игра с воланом и ракетками. </a:t>
            </a:r>
            <a:r>
              <a:rPr lang="ru-RU" sz="2400" dirty="0" smtClean="0"/>
              <a:t/>
            </a:r>
            <a:br>
              <a:rPr lang="ru-RU" sz="2400" dirty="0" smtClean="0"/>
            </a:br>
            <a:r>
              <a:rPr lang="ru-RU" sz="2400" dirty="0" smtClean="0">
                <a:solidFill>
                  <a:srgbClr val="0000CC"/>
                </a:solidFill>
              </a:rPr>
              <a:t>Цель игры </a:t>
            </a:r>
            <a:r>
              <a:rPr lang="ru-RU" sz="2400" dirty="0" smtClean="0"/>
              <a:t>— не допустить падения волана на своей площадке и приземлять его на стороне противника. </a:t>
            </a:r>
            <a:br>
              <a:rPr lang="ru-RU" sz="2400" dirty="0" smtClean="0"/>
            </a:br>
            <a:r>
              <a:rPr lang="ru-RU" sz="2400" dirty="0" smtClean="0"/>
              <a:t>Простота правил, возможность играть на любой небольшой площадке.</a:t>
            </a:r>
            <a:br>
              <a:rPr lang="ru-RU" sz="2400" dirty="0" smtClean="0"/>
            </a:br>
            <a:r>
              <a:rPr lang="ru-RU" sz="2400" dirty="0" smtClean="0"/>
              <a:t>До проведения игры ребенка учат </a:t>
            </a:r>
            <a:r>
              <a:rPr lang="ru-RU" sz="2400" dirty="0" smtClean="0">
                <a:solidFill>
                  <a:srgbClr val="0000CC"/>
                </a:solidFill>
              </a:rPr>
              <a:t>правильно держать ракетку</a:t>
            </a:r>
            <a:r>
              <a:rPr lang="ru-RU" sz="2400" dirty="0" smtClean="0"/>
              <a:t>: её держат в правой руке так, чтобы конец ручки упирался в основание ладони, большой палец слегка вытянут вперед и упирается в ручку ракетки. Ребенок упражняется в отбивании волана. Он левой рукой подбрасывает волан перед собой и отбивает его ракеткой вверх, не давая ему упасть.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endParaRPr lang="ru-RU" sz="2400" dirty="0"/>
          </a:p>
        </p:txBody>
      </p:sp>
      <p:pic>
        <p:nvPicPr>
          <p:cNvPr id="3" name="Рисунок 2" descr="yumaoqiu.gif"/>
          <p:cNvPicPr>
            <a:picLocks noChangeAspect="1"/>
          </p:cNvPicPr>
          <p:nvPr/>
        </p:nvPicPr>
        <p:blipFill>
          <a:blip r:embed="rId2" cstate="print"/>
          <a:stretch>
            <a:fillRect/>
          </a:stretch>
        </p:blipFill>
        <p:spPr>
          <a:xfrm>
            <a:off x="6372225" y="4797425"/>
            <a:ext cx="1905000" cy="173672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omb/>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8750"/>
            <a:ext cx="8229600" cy="6365875"/>
          </a:xfrm>
        </p:spPr>
        <p:txBody>
          <a:bodyPr/>
          <a:lstStyle/>
          <a:p>
            <a:pPr algn="l">
              <a:defRPr/>
            </a:pPr>
            <a:r>
              <a:rPr lang="ru-RU" sz="2400" u="sng" dirty="0" smtClean="0">
                <a:solidFill>
                  <a:srgbClr val="0000CC"/>
                </a:solidFill>
              </a:rPr>
              <a:t>Подготовка к игре:</a:t>
            </a:r>
            <a:r>
              <a:rPr lang="ru-RU" sz="2400" dirty="0" smtClean="0"/>
              <a:t/>
            </a:r>
            <a:br>
              <a:rPr lang="ru-RU" sz="2400" dirty="0" smtClean="0"/>
            </a:br>
            <a:r>
              <a:rPr lang="ru-RU" sz="2400" b="1" dirty="0" smtClean="0"/>
              <a:t>1)  выработать соответствующую осанку;</a:t>
            </a:r>
            <a:br>
              <a:rPr lang="ru-RU" sz="2400" b="1" dirty="0" smtClean="0"/>
            </a:br>
            <a:r>
              <a:rPr lang="ru-RU" sz="2400" b="1" dirty="0" smtClean="0"/>
              <a:t>2)  сформировать физические качества: силу удара, быстроту ре­акции и т.д.;</a:t>
            </a:r>
            <a:br>
              <a:rPr lang="ru-RU" sz="2400" b="1" dirty="0" smtClean="0"/>
            </a:br>
            <a:r>
              <a:rPr lang="ru-RU" sz="2400" b="1" dirty="0" smtClean="0"/>
              <a:t>3)  выработать подвижность кисти руки, с этой целью дать уп­ражнения, развивающие пальцы, суставы кисти руки;</a:t>
            </a:r>
            <a:br>
              <a:rPr lang="ru-RU" sz="2400" b="1" dirty="0" smtClean="0"/>
            </a:br>
            <a:r>
              <a:rPr lang="ru-RU" sz="2400" b="1" dirty="0" smtClean="0"/>
              <a:t>4)  сформировать у ребенка умение играть в мяч;</a:t>
            </a:r>
            <a:br>
              <a:rPr lang="ru-RU" sz="2400" b="1" dirty="0" smtClean="0"/>
            </a:br>
            <a:r>
              <a:rPr lang="ru-RU" sz="2400" b="1" dirty="0" smtClean="0"/>
              <a:t>5)  разработать детально задания, которые обеспечат выработку навыка броска;</a:t>
            </a:r>
            <a:br>
              <a:rPr lang="ru-RU" sz="2400" b="1" dirty="0" smtClean="0"/>
            </a:br>
            <a:r>
              <a:rPr lang="ru-RU" sz="2400" b="1" dirty="0" smtClean="0"/>
              <a:t>6)  подвести детей к эффективному освоению игры и ее правил;</a:t>
            </a:r>
            <a:br>
              <a:rPr lang="ru-RU" sz="2400" b="1" dirty="0" smtClean="0"/>
            </a:br>
            <a:r>
              <a:rPr lang="ru-RU" sz="2400" b="1" dirty="0" smtClean="0"/>
              <a:t>7) отработать основные приемы игры в бадминтон (стойка бад­минтониста, хват ракетки, прием волана, подача волана).</a:t>
            </a:r>
            <a:r>
              <a:rPr lang="ru-RU" sz="2400" dirty="0" smtClean="0"/>
              <a:t/>
            </a:r>
            <a:br>
              <a:rPr lang="ru-RU" sz="2400" dirty="0" smtClean="0"/>
            </a:br>
            <a:r>
              <a:rPr lang="ru-RU" sz="2400" dirty="0" smtClean="0"/>
              <a:t/>
            </a:r>
            <a:br>
              <a:rPr lang="ru-RU" sz="2400" dirty="0" smtClean="0"/>
            </a:br>
            <a:endParaRPr lang="ru-RU" sz="2400" dirty="0"/>
          </a:p>
        </p:txBody>
      </p:sp>
    </p:spTree>
  </p:cSld>
  <p:clrMapOvr>
    <a:masterClrMapping/>
  </p:clrMapOvr>
  <p:transition>
    <p:comb/>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850" y="158750"/>
            <a:ext cx="8496300" cy="6583363"/>
          </a:xfrm>
        </p:spPr>
        <p:txBody>
          <a:bodyPr/>
          <a:lstStyle/>
          <a:p>
            <a:pPr algn="l">
              <a:defRPr/>
            </a:pPr>
            <a:r>
              <a:rPr lang="ru-RU" sz="2800" u="sng" dirty="0" smtClean="0">
                <a:solidFill>
                  <a:srgbClr val="0000CC"/>
                </a:solidFill>
              </a:rPr>
              <a:t>Игра вдвоем.   </a:t>
            </a:r>
            <a:br>
              <a:rPr lang="ru-RU" sz="2800" u="sng" dirty="0" smtClean="0">
                <a:solidFill>
                  <a:srgbClr val="0000CC"/>
                </a:solidFill>
              </a:rPr>
            </a:br>
            <a:r>
              <a:rPr lang="ru-RU" sz="2800" dirty="0" smtClean="0">
                <a:solidFill>
                  <a:srgbClr val="0000CC"/>
                </a:solidFill>
              </a:rPr>
              <a:t>            </a:t>
            </a:r>
            <a:r>
              <a:rPr lang="ru-RU" sz="2400" b="1" dirty="0" smtClean="0"/>
              <a:t>Дети становятся друг против друга на расстоянии 4—5 м. Ребенок, у которого волан в левой руке, в правой — ракетка, подбрасывает волан перед собой и ударом ракетки направляет его партнеру. Партнер отбивает волан ракеткой первому игроку.</a:t>
            </a:r>
            <a:br>
              <a:rPr lang="ru-RU" sz="2400" b="1" dirty="0" smtClean="0"/>
            </a:br>
            <a:r>
              <a:rPr lang="ru-RU" sz="2400" b="1" dirty="0" smtClean="0"/>
              <a:t>              Вариантом игры является игра через натянутую на уровне головы ребенка сетку или шнур. Играющие стремятся так ударить по волану, чтобы он упал на стороне противника. Если один ребенок допустил ошибку (волан упал на его стороне, или он не перебро­сил его через сетку), то другой получает очко.</a:t>
            </a:r>
            <a:br>
              <a:rPr lang="ru-RU" sz="2400" b="1" dirty="0" smtClean="0"/>
            </a:br>
            <a:endParaRPr lang="ru-RU" sz="2800" b="1" dirty="0"/>
          </a:p>
        </p:txBody>
      </p:sp>
      <p:pic>
        <p:nvPicPr>
          <p:cNvPr id="11267" name="Рисунок 2" descr="3477619ea0a7146d62bb396d7e91415bbb2c7_b.jpg"/>
          <p:cNvPicPr>
            <a:picLocks noChangeAspect="1"/>
          </p:cNvPicPr>
          <p:nvPr/>
        </p:nvPicPr>
        <p:blipFill>
          <a:blip r:embed="rId2" cstate="print"/>
          <a:srcRect/>
          <a:stretch>
            <a:fillRect/>
          </a:stretch>
        </p:blipFill>
        <p:spPr bwMode="auto">
          <a:xfrm>
            <a:off x="7524750" y="115888"/>
            <a:ext cx="1422400" cy="2133600"/>
          </a:xfrm>
          <a:prstGeom prst="rect">
            <a:avLst/>
          </a:prstGeom>
          <a:noFill/>
          <a:ln w="9525">
            <a:noFill/>
            <a:miter lim="800000"/>
            <a:headEnd/>
            <a:tailEnd/>
          </a:ln>
        </p:spPr>
      </p:pic>
    </p:spTree>
  </p:cSld>
  <p:clrMapOvr>
    <a:masterClrMapping/>
  </p:clrMapOvr>
  <p:transition>
    <p:comb/>
  </p:transition>
</p:sld>
</file>

<file path=ppt/theme/theme1.xml><?xml version="1.0" encoding="utf-8"?>
<a:theme xmlns:a="http://schemas.openxmlformats.org/drawingml/2006/main" name="Соревнование">
  <a:themeElements>
    <a:clrScheme name="Соревнование 2">
      <a:dk1>
        <a:srgbClr val="800000"/>
      </a:dk1>
      <a:lt1>
        <a:srgbClr val="FFFFFF"/>
      </a:lt1>
      <a:dk2>
        <a:srgbClr val="FF9900"/>
      </a:dk2>
      <a:lt2>
        <a:srgbClr val="FFFF99"/>
      </a:lt2>
      <a:accent1>
        <a:srgbClr val="FF5050"/>
      </a:accent1>
      <a:accent2>
        <a:srgbClr val="CC3300"/>
      </a:accent2>
      <a:accent3>
        <a:srgbClr val="FFCAAA"/>
      </a:accent3>
      <a:accent4>
        <a:srgbClr val="DADADA"/>
      </a:accent4>
      <a:accent5>
        <a:srgbClr val="FFB3B3"/>
      </a:accent5>
      <a:accent6>
        <a:srgbClr val="B92D00"/>
      </a:accent6>
      <a:hlink>
        <a:srgbClr val="FFFF99"/>
      </a:hlink>
      <a:folHlink>
        <a:srgbClr val="FFCC00"/>
      </a:folHlink>
    </a:clrScheme>
    <a:fontScheme name="Соревнование">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оревнование 1">
        <a:dk1>
          <a:srgbClr val="5C1F00"/>
        </a:dk1>
        <a:lt1>
          <a:srgbClr val="FFFFFF"/>
        </a:lt1>
        <a:dk2>
          <a:srgbClr val="990000"/>
        </a:dk2>
        <a:lt2>
          <a:srgbClr val="FFF9BB"/>
        </a:lt2>
        <a:accent1>
          <a:srgbClr val="FF3300"/>
        </a:accent1>
        <a:accent2>
          <a:srgbClr val="B86D52"/>
        </a:accent2>
        <a:accent3>
          <a:srgbClr val="CAAAAA"/>
        </a:accent3>
        <a:accent4>
          <a:srgbClr val="DADADA"/>
        </a:accent4>
        <a:accent5>
          <a:srgbClr val="FFADAA"/>
        </a:accent5>
        <a:accent6>
          <a:srgbClr val="A66249"/>
        </a:accent6>
        <a:hlink>
          <a:srgbClr val="FF9900"/>
        </a:hlink>
        <a:folHlink>
          <a:srgbClr val="FFCC66"/>
        </a:folHlink>
      </a:clrScheme>
      <a:clrMap bg1="dk2" tx1="lt1" bg2="dk1" tx2="lt2" accent1="accent1" accent2="accent2" accent3="accent3" accent4="accent4" accent5="accent5" accent6="accent6" hlink="hlink" folHlink="folHlink"/>
    </a:extraClrScheme>
    <a:extraClrScheme>
      <a:clrScheme name="Соревнование 2">
        <a:dk1>
          <a:srgbClr val="800000"/>
        </a:dk1>
        <a:lt1>
          <a:srgbClr val="FFFFFF"/>
        </a:lt1>
        <a:dk2>
          <a:srgbClr val="FF9900"/>
        </a:dk2>
        <a:lt2>
          <a:srgbClr val="FFFF99"/>
        </a:lt2>
        <a:accent1>
          <a:srgbClr val="FF5050"/>
        </a:accent1>
        <a:accent2>
          <a:srgbClr val="CC3300"/>
        </a:accent2>
        <a:accent3>
          <a:srgbClr val="FFCAAA"/>
        </a:accent3>
        <a:accent4>
          <a:srgbClr val="DADADA"/>
        </a:accent4>
        <a:accent5>
          <a:srgbClr val="FFB3B3"/>
        </a:accent5>
        <a:accent6>
          <a:srgbClr val="B92D00"/>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Соревнование 3">
        <a:dk1>
          <a:srgbClr val="2A5400"/>
        </a:dk1>
        <a:lt1>
          <a:srgbClr val="FFFFFF"/>
        </a:lt1>
        <a:dk2>
          <a:srgbClr val="4A9400"/>
        </a:dk2>
        <a:lt2>
          <a:srgbClr val="F3F2D9"/>
        </a:lt2>
        <a:accent1>
          <a:srgbClr val="99CC00"/>
        </a:accent1>
        <a:accent2>
          <a:srgbClr val="6B4A39"/>
        </a:accent2>
        <a:accent3>
          <a:srgbClr val="B1C8AA"/>
        </a:accent3>
        <a:accent4>
          <a:srgbClr val="DADADA"/>
        </a:accent4>
        <a:accent5>
          <a:srgbClr val="CAE2AA"/>
        </a:accent5>
        <a:accent6>
          <a:srgbClr val="604233"/>
        </a:accent6>
        <a:hlink>
          <a:srgbClr val="E2BC5E"/>
        </a:hlink>
        <a:folHlink>
          <a:srgbClr val="AB7F6B"/>
        </a:folHlink>
      </a:clrScheme>
      <a:clrMap bg1="dk2" tx1="lt1" bg2="dk1" tx2="lt2" accent1="accent1" accent2="accent2" accent3="accent3" accent4="accent4" accent5="accent5" accent6="accent6" hlink="hlink" folHlink="folHlink"/>
    </a:extraClrScheme>
    <a:extraClrScheme>
      <a:clrScheme name="Соревнование 4">
        <a:dk1>
          <a:srgbClr val="005A58"/>
        </a:dk1>
        <a:lt1>
          <a:srgbClr val="FFFFFF"/>
        </a:lt1>
        <a:dk2>
          <a:srgbClr val="009E9A"/>
        </a:dk2>
        <a:lt2>
          <a:srgbClr val="C5EBE4"/>
        </a:lt2>
        <a:accent1>
          <a:srgbClr val="0099CC"/>
        </a:accent1>
        <a:accent2>
          <a:srgbClr val="339933"/>
        </a:accent2>
        <a:accent3>
          <a:srgbClr val="AACCCA"/>
        </a:accent3>
        <a:accent4>
          <a:srgbClr val="DADADA"/>
        </a:accent4>
        <a:accent5>
          <a:srgbClr val="AACAE2"/>
        </a:accent5>
        <a:accent6>
          <a:srgbClr val="2D8A2D"/>
        </a:accent6>
        <a:hlink>
          <a:srgbClr val="00FF99"/>
        </a:hlink>
        <a:folHlink>
          <a:srgbClr val="4CD2D2"/>
        </a:folHlink>
      </a:clrScheme>
      <a:clrMap bg1="dk2" tx1="lt1" bg2="dk1" tx2="lt2" accent1="accent1" accent2="accent2" accent3="accent3" accent4="accent4" accent5="accent5" accent6="accent6" hlink="hlink" folHlink="folHlink"/>
    </a:extraClrScheme>
    <a:extraClrScheme>
      <a:clrScheme name="Соревнование 5">
        <a:dk1>
          <a:srgbClr val="000070"/>
        </a:dk1>
        <a:lt1>
          <a:srgbClr val="FFFFFF"/>
        </a:lt1>
        <a:dk2>
          <a:srgbClr val="0000FF"/>
        </a:dk2>
        <a:lt2>
          <a:srgbClr val="C5C5FF"/>
        </a:lt2>
        <a:accent1>
          <a:srgbClr val="0099FF"/>
        </a:accent1>
        <a:accent2>
          <a:srgbClr val="7883B4"/>
        </a:accent2>
        <a:accent3>
          <a:srgbClr val="AAAAFF"/>
        </a:accent3>
        <a:accent4>
          <a:srgbClr val="DADADA"/>
        </a:accent4>
        <a:accent5>
          <a:srgbClr val="AACAFF"/>
        </a:accent5>
        <a:accent6>
          <a:srgbClr val="6C76A3"/>
        </a:accent6>
        <a:hlink>
          <a:srgbClr val="00FFFF"/>
        </a:hlink>
        <a:folHlink>
          <a:srgbClr val="2DBF68"/>
        </a:folHlink>
      </a:clrScheme>
      <a:clrMap bg1="dk2" tx1="lt1" bg2="dk1" tx2="lt2" accent1="accent1" accent2="accent2" accent3="accent3" accent4="accent4" accent5="accent5" accent6="accent6" hlink="hlink" folHlink="folHlink"/>
    </a:extraClrScheme>
    <a:extraClrScheme>
      <a:clrScheme name="Соревнование 6">
        <a:dk1>
          <a:srgbClr val="4D4D4D"/>
        </a:dk1>
        <a:lt1>
          <a:srgbClr val="FFFFFF"/>
        </a:lt1>
        <a:dk2>
          <a:srgbClr val="8202E2"/>
        </a:dk2>
        <a:lt2>
          <a:srgbClr val="CCCCFF"/>
        </a:lt2>
        <a:accent1>
          <a:srgbClr val="CC99FF"/>
        </a:accent1>
        <a:accent2>
          <a:srgbClr val="666699"/>
        </a:accent2>
        <a:accent3>
          <a:srgbClr val="C1AAEE"/>
        </a:accent3>
        <a:accent4>
          <a:srgbClr val="DADADA"/>
        </a:accent4>
        <a:accent5>
          <a:srgbClr val="E2CAFF"/>
        </a:accent5>
        <a:accent6>
          <a:srgbClr val="5C5C8A"/>
        </a:accent6>
        <a:hlink>
          <a:srgbClr val="FF7C80"/>
        </a:hlink>
        <a:folHlink>
          <a:srgbClr val="FF5050"/>
        </a:folHlink>
      </a:clrScheme>
      <a:clrMap bg1="dk2" tx1="lt1" bg2="dk1" tx2="lt2" accent1="accent1" accent2="accent2" accent3="accent3" accent4="accent4" accent5="accent5" accent6="accent6" hlink="hlink" folHlink="folHlink"/>
    </a:extraClrScheme>
    <a:extraClrScheme>
      <a:clrScheme name="Соревнование 7">
        <a:dk1>
          <a:srgbClr val="575863"/>
        </a:dk1>
        <a:lt1>
          <a:srgbClr val="FFFFFF"/>
        </a:lt1>
        <a:dk2>
          <a:srgbClr val="818982"/>
        </a:dk2>
        <a:lt2>
          <a:srgbClr val="EAEAEA"/>
        </a:lt2>
        <a:accent1>
          <a:srgbClr val="CC6600"/>
        </a:accent1>
        <a:accent2>
          <a:srgbClr val="A4A686"/>
        </a:accent2>
        <a:accent3>
          <a:srgbClr val="C1C4C1"/>
        </a:accent3>
        <a:accent4>
          <a:srgbClr val="DADADA"/>
        </a:accent4>
        <a:accent5>
          <a:srgbClr val="E2B8AA"/>
        </a:accent5>
        <a:accent6>
          <a:srgbClr val="949679"/>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Соревнование 8">
        <a:dk1>
          <a:srgbClr val="000000"/>
        </a:dk1>
        <a:lt1>
          <a:srgbClr val="FFFFFF"/>
        </a:lt1>
        <a:dk2>
          <a:srgbClr val="000000"/>
        </a:dk2>
        <a:lt2>
          <a:srgbClr val="CDCDCD"/>
        </a:lt2>
        <a:accent1>
          <a:srgbClr val="CDD9F7"/>
        </a:accent1>
        <a:accent2>
          <a:srgbClr val="99FF33"/>
        </a:accent2>
        <a:accent3>
          <a:srgbClr val="FFFFFF"/>
        </a:accent3>
        <a:accent4>
          <a:srgbClr val="000000"/>
        </a:accent4>
        <a:accent5>
          <a:srgbClr val="E3E9FA"/>
        </a:accent5>
        <a:accent6>
          <a:srgbClr val="8AE72D"/>
        </a:accent6>
        <a:hlink>
          <a:srgbClr val="0033CC"/>
        </a:hlink>
        <a:folHlink>
          <a:srgbClr val="66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ppt6</Template>
  <TotalTime>1276</TotalTime>
  <Words>911</Words>
  <Application>Microsoft Office PowerPoint</Application>
  <PresentationFormat>Экран (4:3)</PresentationFormat>
  <Paragraphs>69</Paragraphs>
  <Slides>40</Slides>
  <Notes>0</Notes>
  <HiddenSlides>1</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40</vt:i4>
      </vt:variant>
    </vt:vector>
  </HeadingPairs>
  <TitlesOfParts>
    <vt:vector size="47" baseType="lpstr">
      <vt:lpstr>Verdana</vt:lpstr>
      <vt:lpstr>Arial</vt:lpstr>
      <vt:lpstr>Wingdings</vt:lpstr>
      <vt:lpstr>Calibri</vt:lpstr>
      <vt:lpstr>Tahoma</vt:lpstr>
      <vt:lpstr>Times New Roman</vt:lpstr>
      <vt:lpstr>Соревнование</vt:lpstr>
      <vt:lpstr>Обучение дошкольников элементам спортивных игр.            </vt:lpstr>
      <vt:lpstr>Слайд 2</vt:lpstr>
      <vt:lpstr>Слайд 3</vt:lpstr>
      <vt:lpstr>Слайд 4</vt:lpstr>
      <vt:lpstr>Слайд 5</vt:lpstr>
      <vt:lpstr>Элементам каких спортивных игр можно обучать дошкольников:                             - бадминтон, - баскетбол,               - рингбол,             - футбол,                 - хоккей,  - городки,                 - волейбол, - кегельбан,                 - серсо, - теннис ( и настольный) </vt:lpstr>
      <vt:lpstr>Бадминтон (мяч с перьями) — спортивная игра с воланом и ракетками.  Цель игры — не допустить падения волана на своей площадке и приземлять его на стороне противника.  Простота правил, возможность играть на любой небольшой площадке. До проведения игры ребенка учат правильно держать ракетку: её держат в правой руке так, чтобы конец ручки упирался в основание ладони, большой палец слегка вытянут вперед и упирается в ручку ракетки. Ребенок упражняется в отбивании волана. Он левой рукой подбрасывает волан перед собой и отбивает его ракеткой вверх, не давая ему упасть.     </vt:lpstr>
      <vt:lpstr>Подготовка к игре: 1)  выработать соответствующую осанку; 2)  сформировать физические качества: силу удара, быстроту ре­акции и т.д.; 3)  выработать подвижность кисти руки, с этой целью дать уп­ражнения, развивающие пальцы, суставы кисти руки; 4)  сформировать у ребенка умение играть в мяч; 5)  разработать детально задания, которые обеспечат выработку навыка броска; 6)  подвести детей к эффективному освоению игры и ее правил; 7) отработать основные приемы игры в бадминтон (стойка бад­минтониста, хват ракетки, прием волана, подача волана).  </vt:lpstr>
      <vt:lpstr>Игра вдвоем.                Дети становятся друг против друга на расстоянии 4—5 м. Ребенок, у которого волан в левой руке, в правой — ракетка, подбрасывает волан перед собой и ударом ракетки направляет его партнеру. Партнер отбивает волан ракеткой первому игроку.               Вариантом игры является игра через натянутую на уровне головы ребенка сетку или шнур. Играющие стремятся так ударить по волану, чтобы он упал на стороне противника. Если один ребенок допустил ошибку (волан упал на его стороне, или он не перебро­сил его через сетку), то другой получает очко. </vt:lpstr>
      <vt:lpstr>Баскетбо́л  (англ. basket — корзина, ball — мяч) — спортивная командная игра с мячом. В баскетбол играют две команды, каждая из которых состоит из пяти игроков. Цель каждой команды — забросить руками мяч в кольцо с сеткой (корзину) соперника и помешать другой команде овладеть мячом и забросить его в свою корзину.          </vt:lpstr>
      <vt:lpstr>Техника перемещения  Упражнения: 1. Дети разбегаются по площадке с мячом в руках. Они свободно играют на площадке, выполняют разные движения с мячом; пос­ле сигнала воспитателя быстро ловят мяч и принимают правиль­ную стойку. 2. Дети становятся в круг. Все бегают по кругу, по сигналу при­нимая правильную стойку. Передвижение по площадке осуществляется бегом в сочетании с ходьбой, прыжками, остановками и поворотами. Во время бега ребенок должен ставить ногу на всю стопу. . </vt:lpstr>
      <vt:lpstr>3. Дети без мячей распределяются по кругу, лицом к его середи­не, на расстоянии 2—3 шагов друг от друга. Передвигаются приставными шагами в сторону, указанную воспитателем. Воспитатель часто меняет направление передвижения.  4.  Дети встают в 2—3 колонны на расстоянии 2—3 м одна от другой. Колонны медленно движутся вперед обычным шагом; после сигнала воспитателя стоящие первыми передвигаются приставным шагом лицом к своей колонне в ее конец и становятся последними.        </vt:lpstr>
      <vt:lpstr>5. Остановки. Детей следует обучать остановке двумя шагами. Остановка начинается с энергичного отталкивания одной ногой. Ребенок делает удлиненный, стопорящий шаг и, немного отклонившись на опорную ногу, выполняет второй шаг. Следует придерживаться такой последовательности: остановка после ходьбы шагом, затем после медленного бега, после быстрого бега и внезапная остановка.        </vt:lpstr>
      <vt:lpstr>Техника удержания мяча.   Большое значение имеет правильное удержание мяча. Исходное положение: держать мяч на уровне груди двумя руками. При этом руки должны быть согнуты, локти опущены вниз, кисти рук сзади сбоку мяча, пальцы широко расставлены; большие пальцы направ­лены друг к другу, остальные — вверх-вперед.  Правила держания мяча: 1. Мяч держать на уровне груди.  2.  Руки согнуты, пальцы широко расставлены.  3. Локти опущены вниз, мышцы рук расслаблены.  </vt:lpstr>
      <vt:lpstr>Ловля мяча Необходимо учить детей встречать мяч руками как можно раньше, образовывая из пальцев как бы половину полого шара, в который должен поместиться мяч. Ребенок следит за полетом мяча, и как только мяч прикоснется к кончикам пальцев, он должен захватить его и притянуть к себе амортизирующим движением. При этом одновременно надо сгибать ноги так, чтобы при­нять положение исходной стойки.  Правила ловли мяча: 1.  Мяч ловить кистями рук, не прижимая к груди, продвигаясь навстречу летящему мячу. 2. Не задерживая мяч в руках, быстро передавать его.   </vt:lpstr>
      <vt:lpstr>Передача мяча Одновременно с ловлей мяча необходимо обучать детей передаче его двумя руками с места, в дальнейшем — в движении. Детей следует научить передавать мяч из правильной стойки, держа мяч двумя руками на уровне груди. При передаче ребенок должен описать мячом небольшую дугу к туловищу вниз — на грудь и, разгибая руки вперед, от себя посылать мяч активным движением кисти, одновременно разгибая ноги.   Правила передачи мяча: 1. Локти опустить вниз. 2. Бросать мяч на уровне груди партнера. 3. Сопровождать мяч взглядом и руками.  </vt:lpstr>
      <vt:lpstr>Упражнения: 1. Дети встают в две шеренги, лицом друг к другу на расстоянии 2—3 м. Дети в парах передают мяч друг другу. 2.  Построение то же. Мяч держит один ребенок из первой шеренги. Он передает мяч напарнику из второй шеренги, тот возвращает мяч в первую шеренгу. Второй ребенок из первой шеренги бросает мяч ребенку второй шеренги, стоящему напротив, и т.д. Последний ребенок, поймав мяч, бежит вперед и становится первым в своей шеренге. 3.  Трое детей встают треугольником. Они поочередно бросают мяч друг другу. 4. Трое детей встают треугольником, у них один мяч. Дети пере­дают мяч друг другу. После передачи ребенок перемещается на место того, кому бросил мяч.</vt:lpstr>
      <vt:lpstr>Ведение мяча. На начальном этапе обучения детям шестилетнего возраста более доступно ведение мяча с высоким отскоком, потому что оно не требует низкой стойки. Затем появляется воз­можность научить ребенка передвигаться на полусогнутых ногах. И, наконец, он легко усваивает ведение мяча с обычным отскоком по прямой, с изменением направлений. При ведении меча дети приучаются передвигаться на слегка согнутых ногах, наклоняясь несколько вперед. Рука, ведущая мяч, при этом согнута в локте, кисть со свободно расставленными пальцами накладывается на мяч вверху и от себя. Толчки мяча игрок выполняет несколько сбоку от себя, равномерно. Основные ошибки: дети бьют по мячу расслабленной ла­донью; многие пытаются вести мяч прямо перед собой, что мешает передвижению вперед.</vt:lpstr>
      <vt:lpstr>Правила ведения мяча: 1.  Не бить по мячу, а толкать его вниз.  2.  Вести мяч спереди — сбоку, а не прямо перед собой.  3.   Смотреть вперед, а не вниз на мяч. При обучении ведению мяча целесообразно вначале исполь­зовать подготовительные упражнения: отбивание мяча обеими ру­ками, отбивание правой и левой рукой на месте, ведение на ме­сте попеременно правой и левой рукой. После того как ребенок научится контролировать мяч обеими руками достаточно уверен­но, можно перейти к ведению в движении сначала шагом, потом бегом. </vt:lpstr>
      <vt:lpstr>Упражнения: 1.  Ведение мяча на месте, активно толкая его вниз правой, за­тем левой рукой. 2.  Ведение мяча на месте попеременно правой и левой рукой. 3. Группа располагается по 6 человек, и подгруппы размещают­ся по всей длине площадки. Первый игрок ведет мяч ко второму, передав мяч, сам остается на его месте; второй ведет мяч к третье­му и выполняет то же самое. Последний — возвращается на место первого. 4. Дети строятся в колонны по 4—6 человек. Напротив каждой колонны выставляются кегли на расстоянии 1—2 м друг от друга. После сигнала воспитателя дети ведут мяч, обходя первую кеглю справа, вторую слева. Обратно ведут мячи по прямой, передают следующему и становятся в конец колонны.</vt:lpstr>
      <vt:lpstr>Бросание мяча в корзину.    Бросок мяча двумя руками от груди применяется главным обра­зом при бросании мяча в корзину с места. Бросок мяча в корзину после ведения или после ловли его, когда ребенок получает мяч, выбегая к центру, чаще всего производится одной рукой от плеча.  Правила броска мяча в корзину: 1.  Бросая мяч, не опускать голову, сопровождать его руками. 2. Смотреть в передний край кольца, если бросаешь стоя прямо перед корзиной. Если находишься не по прямой перед корзиной, бросай с отскоком от щита — прицеливайся в ту точку, в которую хочешь попасть мячом. </vt:lpstr>
      <vt:lpstr>Упражнения: 1.  Дети строятся в две колонны по 4—6 человек в каждой, на­против одной корзины. Одна колонна занимает место с левой сто­роны корзины, другая — с правой. Стоящие первыми выполняют бросок, ловят мяч и становятся в конец своей колонны. То же повторяют следующие дети. 2.  5—6 детей свободно располагаются напротив корзины, каж­дый с мячом. После сигнала воспитателя дети бросают мяч, стара­ясь как можно чаще попасть в корзину. Сначала воспитатель показывает и объясняет детям правила при­целивания, потом предлагает им добросить мяч до щита, затем дает задание перебросить мяч через высоко подвешенную сетку, веревочку и т.д. (150—170 см). Когда они научатся просто добрасы­вать мяч до корзины, надо предложить попасть в нее любым спо­собом. Целесообразно постепенно увеличивать высоту. Удобна стойка с изменяющейся высотой кольца</vt:lpstr>
      <vt:lpstr>Городки — старинная русская игра. Эта игра развивает глазомер, точность движений, укрепляет мышцы рук и плечевого пояса, вызывает сильные эмоции. Для детей дошкольного возраста подбираются облегченные биты длиной 45—50 см, весом 400—450 г, городки высотой 10—12 см.            </vt:lpstr>
      <vt:lpstr>Система и правила игры в городки значительно упрощены по сравнению с игрой взрослых. На земле чертят «город» — квадрат, каждая сторона которого рав­на 1 м. На расстоянии 3—4 м от передней (лицевой) линии города проводится черта, с которой начинается кон. Между городом и коном на расстоянии 2—2,5 м от города — полукон. Когда дети научатся выбивать городки с этого расстояния, линии кона и полукона увеличиваются на расстояние 5—6 и 2—3 м.      </vt:lpstr>
      <vt:lpstr>Слайд 25</vt:lpstr>
      <vt:lpstr>Слайд 26</vt:lpstr>
      <vt:lpstr>Игры в кегли, серсо, кольцебросы. В КЕГЛИ дети играют со средней группы.  Для игры используются кегли 3-х размеров (большие, средние, маленькие) по 6 штук и 3 шара.  Задача:  сбить кегли шаром от линии кона на расстоянии 1,5 – 3 (4) метров .  Для прокатывания шара туловище нужно повернуть вполоборота вправо, правую ногу отставить назад, наклониться вперед. Сбитые кегли ставятся вновь. Фигуры  (заборчик,  круг,  полукруг,  др.) в средней  группе придумывает воспитатель,  в старших группах  –  сами дети.     </vt:lpstr>
      <vt:lpstr>КОЛЬЦЕБРОС. Эта игра используется в старших группах. Напольный кольцеброс  устанавливается на площадке или веранде. На расстоянии 2 метров от него проводят одну линию и на расстоянии 3 метров – вторую. Играющие договариваются, по сколько колец будет бросать каждый, затем  по очереди с первой линии набрасываю кольца на колышки. И.п. перед набрасыванием:  левая нога отставлена назад, руки вдоль туловища. При прицеливании правая (левая – наоборот нога)  рука с кольцом выносится вперед на уровне пояса; при замахе отводится в сторону левой руки назад; при  броске правая рука с кольцом проносится вперед – вниз. После броска туловище выпрямляется.  </vt:lpstr>
      <vt:lpstr>СЕРСО.  Эта игра используется в старших группах.  Требуется оборудование: кольца, шпажки. Поскольку, на сегодняшний момент кольца достать сложно, поэтому можно заменить обручами. Дети становятся напротив друг друга на расстоянии 4-5 метров. Бросание – и.п.: туловище повернуто в пол - оборота влево, левая нога отставлена назад, левая и правая рука опущены вдоль туловища. Ребенок правой рукой бросает кольцо снизу вперед-вверх так, чтобы его удобно было ловить. Другой ребенок готовится поймать кольцо: левая нога у него отставлена назад, туловище повернуто в пол-оборота налево, левая рука вдоль туловища, а правая рука в полусогнутом состоянии перед грудью.  </vt:lpstr>
      <vt:lpstr>Обучение осуществляется в следующей последовательности: кольца бросают и ловят рукой; кольца бросают палочкой(шпажкой), а ловят рукой; бросают и ловят палочкой. Выигрывает тот, кто больше поймал колец.  Подробно игра в серсо описана в пособии В.Г.Гришина «Серсо в детском саду» М. «Просвещение», 1985г.          </vt:lpstr>
      <vt:lpstr>ФУТБОЛ. Футбо́л (от англ. foot — нога, ball — мяч) — командный вид спорта, в котором целью является забить мяч в ворота соперника ногами или другими частями тела (кроме рук) большее количество раз, чем команда соперника.  В дошкольном возрасте дети осваивают элементы игры в футбол. Обучение начинается со старшей группы, с подготовительных упражнений. 1.Подошвой ноги укатать мяч вперед-назад, вправо-влево стоя. 2.Подкинуть мяч руками и подбить его ногой вверх, а затем поймать. 3.Отбивать мяч подъемом ноги. 4.Прокатывать мяч правой и левой ногой в заданном направлении. 5.Обводить мяч ногой вокруг предметов.</vt:lpstr>
      <vt:lpstr>6.Прокатывать мяч в воротца. 7.Отбивать мяч о стенку ногой несколько раз подряд. Расстояние до стены 2-4 метра. 8.Передача мяча друг другу сначала на расстоянии 1метра, затем - 8 метров. Отбивать мяч всегда внутренней стороной стопы – щечкой.         </vt:lpstr>
      <vt:lpstr>В подготовительной группе: Упражнения старшей группы повторяются и к ним добавляются новые: 1. Остановка движущегося мяча. Останавливать мяч подошвой стопы. 2. Учить забивать голы. Отработка попадания мяча в цель. ИГРА.  Вначале дети играют только в свои ворота. Затем играют в разные ворота двумя командами. Команда состоит из 5-7 игроков, включая вратаря. ПОЛЕ: ширина 15-30 метров, длина – 30-40 метров. ПРАВИЛА: перед началом капитаны бросают жребий.  Одна из команд получает право начать игру – первыми ударить по мячу, а вторая команда выбирает себе ворота. За нарушение правил игры назначается штрафной удар. Если мяч вышел за пределы поля, то мяч вводит в игру команда противника.  Игра длится 30 минут по 15 минут каждый тайм. С перерывом в 5-10 минут, после которого команды меняются воротами.</vt:lpstr>
      <vt:lpstr>ХОККЕЙ. В старшей группе дети осваивают ведение (прокатывание ) мяча, шайбы клюшкой по снегу, льду (без коньков), траве в заданном направлении; прокатывание шайбы друг другу в парах, удары по шайбе и попадание в ворота. В подготовительной группе даются задания вести шайбу клюшкой не отрывая ее от шайбы; прокатывать шайбу клюшкой друг другу; задерживать шайбу клюшкой; обводить шайбу клюшкой вокруг предметов и между ними; забивать шайбу в ворота, держа клюшку двумя руками справа и слева; попадать шайбой в ворота, ударяя по ней с места и после ведения; передавать шайбу друг другу на расстоянии 1-3 метров. </vt:lpstr>
      <vt:lpstr>Поле: размеры ,что и в футболе.   Количество игроков в команде то же. В игре используется легкая шайба или мячик. Игра проводится сначала в одни ворота. Затем в две команды.  Правила те же, что в футболе. Отдельно с детьми обговариваются правила поведения во время игры : не толкаться, не трогать друг друга руками, клюшки держать только внизу.  Нельзя нарушать границы вратарской площадки и в хоккее, и в футболе.          </vt:lpstr>
      <vt:lpstr>ВОЛЕЙБОЛ. Детей учат передаче мяча и подаче двумя руками. Обучение игре в волейбол проходит в 3 этапа: подготовительный, подводящий и основной. На подготовительном этапе нужно научить умению видеть мяч, быстро реагировать на его полет, развить координацию движений. Для этого используется «Школа мяча».  На втором этапе детей учат выполнять упражнения с мячом, которые применяются в волейболе: перебрасывать мяч друг  другу высоко и сильно и ловить его двумя руками.     </vt:lpstr>
      <vt:lpstr>На основном этапе учат перебрасыванию мяча через сетку с соблюдением правил: - мяч в руках не задерживать, а бросать его выше и сильнее, чтобы перебросить через сетку. - подавать мяч в игру не с угла, а с поля. Дети играют до 10-15 очков, затем меняются полями. Команда получает очко, если противник не поймал мяч, или если мяч подающего коснулся сетки, или ,если мяч ушел с поля.        </vt:lpstr>
      <vt:lpstr>ШКОЛА МЯЧА. 1.Бросить мяч о землю двумя руками и поймать его. 2.Подбросить мяч вверх 2 руками и поймать его. 3.Подбросить вверх, дать упасть, при отскоке поймать снизу. 4.Бросить о землю, хлопнуть в ладоши спереди(сзади) и поймать мяч. 5.Подбросить вверх, хлопнуть в ладоши, поймать мяч. 6.Отбивать мяч 2 руками о пол и продвигаться вперед, затем , то же  одной рукой. 7.Бросать мяч о стенку и ловить его. 8.Подбросить мяч вверх, повернуться вокруг себя и поймать мяч. 9.Подбросить и поймать мяч одной рукой. 10.Бросить мяч о стенку, хлопнуть и поймать мяч. </vt:lpstr>
      <vt:lpstr>11.Бросить мяч о стенку и поймать его после того. Как он отскочит от пола. 12.Отбивать мяч попеременно одной рукой и проводить его прямо, по кругу, змейкой. 13.Перебрасывание и ловля мяча через сетку, веревку. 14.Бросать о землю мяч другу и ловить его. 15.Перебрасывание друг другу 2 руками мяч разными способами: от груди снизу, сверху из-за головы;  одной рукой. 16.Переброс мяча по кругу рядом стоящему. 17.Переброс мяча напротив друг другу, дети стоят в кругу.      </vt:lpstr>
      <vt:lpstr>Библиография по теме:</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NADINE</cp:lastModifiedBy>
  <cp:revision>109</cp:revision>
  <dcterms:created xsi:type="dcterms:W3CDTF">1601-01-01T00:00:00Z</dcterms:created>
  <dcterms:modified xsi:type="dcterms:W3CDTF">2017-12-26T01:59:17Z</dcterms:modified>
</cp:coreProperties>
</file>