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4CAB8DA-29A3-4F7C-B188-724B14BD664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EF076DA-EB07-4A28-BC77-3E19267D9E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по Английскому языку.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5013176"/>
            <a:ext cx="2808312" cy="936104"/>
          </a:xfrm>
        </p:spPr>
        <p:txBody>
          <a:bodyPr>
            <a:normAutofit fontScale="25000" lnSpcReduction="20000"/>
          </a:bodyPr>
          <a:lstStyle/>
          <a:p>
            <a:r>
              <a:rPr lang="ru-RU" sz="3500" dirty="0"/>
              <a:t> </a:t>
            </a:r>
          </a:p>
          <a:p>
            <a:r>
              <a:rPr lang="ru-RU" sz="5600" b="1" dirty="0" smtClean="0"/>
              <a:t>Выполнил</a:t>
            </a:r>
            <a:r>
              <a:rPr lang="ru-RU" sz="5600" b="1" dirty="0"/>
              <a:t>: Козлов Сергей</a:t>
            </a:r>
          </a:p>
          <a:p>
            <a:r>
              <a:rPr lang="ru-RU" sz="5600" b="1" dirty="0"/>
              <a:t>Ученик 7А класса</a:t>
            </a:r>
          </a:p>
          <a:p>
            <a:r>
              <a:rPr lang="ru-RU" sz="5600" b="1" dirty="0"/>
              <a:t>Научный руководитель:</a:t>
            </a:r>
            <a:r>
              <a:rPr lang="ru-RU" sz="5600" b="1" i="1" dirty="0"/>
              <a:t> </a:t>
            </a:r>
            <a:endParaRPr lang="ru-RU" sz="5600" b="1" dirty="0"/>
          </a:p>
          <a:p>
            <a:r>
              <a:rPr lang="ru-RU" sz="5600" b="1" dirty="0"/>
              <a:t>Хрипунова Ирина Андреевна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924072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Английские писатели.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420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620688"/>
            <a:ext cx="4780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</a:t>
            </a:r>
            <a:r>
              <a:rPr lang="ru-RU" sz="2800" dirty="0" smtClean="0"/>
              <a:t>Автостопом по Галактике</a:t>
            </a:r>
            <a:r>
              <a:rPr lang="en-US" sz="2800" dirty="0" smtClean="0"/>
              <a:t>”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139952" y="1628800"/>
            <a:ext cx="496855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/>
              <a:t>В марте 1978 года на радио </a:t>
            </a:r>
            <a:r>
              <a:rPr lang="en-US" sz="1600" dirty="0" smtClean="0"/>
              <a:t>BBC </a:t>
            </a:r>
            <a:r>
              <a:rPr lang="ru-RU" sz="1600" dirty="0" smtClean="0"/>
              <a:t>стартовала его </a:t>
            </a:r>
            <a:r>
              <a:rPr lang="ru-RU" sz="1600" dirty="0" err="1" smtClean="0"/>
              <a:t>четырёхсерийная</a:t>
            </a:r>
            <a:r>
              <a:rPr lang="ru-RU" sz="1600" dirty="0" smtClean="0"/>
              <a:t> постановка «</a:t>
            </a:r>
            <a:r>
              <a:rPr lang="en-US" sz="1600" dirty="0" smtClean="0"/>
              <a:t>The Hitchhiker’s Guide to the Galaxy» (</a:t>
            </a:r>
            <a:r>
              <a:rPr lang="ru-RU" sz="1600" dirty="0" smtClean="0"/>
              <a:t>с англ. — «Путеводитель по галактике для путешествующих автостопом»), которая получила награды «</a:t>
            </a:r>
            <a:r>
              <a:rPr lang="en-US" sz="1600" dirty="0" smtClean="0"/>
              <a:t>Imperial Tobacco Award» (1978), «Sony Award» (1979), «Best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for Young People» (1980).</a:t>
            </a:r>
            <a:r>
              <a:rPr lang="ru-RU" sz="1600" dirty="0" smtClean="0"/>
              <a:t>Некоторое время спустя Дуглас Адамс выпустил одноимённую книгу, которая имела феноменальный успех и в 1984 году возглавила список английских бестселлеров. Дуглас Адамс стал самым молодым писателем, получившим </a:t>
            </a:r>
            <a:r>
              <a:rPr lang="en-US" sz="1600" dirty="0" smtClean="0"/>
              <a:t>Golden Pen (</a:t>
            </a:r>
            <a:r>
              <a:rPr lang="ru-RU" sz="1600" dirty="0" smtClean="0"/>
              <a:t>награда дается за 1 000 000 проданных книг). Позже Адамс написал продолжения — «</a:t>
            </a:r>
            <a:r>
              <a:rPr lang="en-US" sz="1600" dirty="0" smtClean="0"/>
              <a:t>The Restaurant at the End of the Universe» («</a:t>
            </a:r>
            <a:r>
              <a:rPr lang="ru-RU" sz="1600" dirty="0" smtClean="0"/>
              <a:t>Ресторан в конце Вселенной») (1980) и «</a:t>
            </a:r>
            <a:r>
              <a:rPr lang="en-US" sz="1600" dirty="0" smtClean="0"/>
              <a:t>Life, The Universe and Everything» («</a:t>
            </a:r>
            <a:r>
              <a:rPr lang="ru-RU" sz="1600" dirty="0" smtClean="0"/>
              <a:t>Жизнь, Вселенная и всё остальное») (1982).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62447"/>
            <a:ext cx="3312368" cy="508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87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836712"/>
            <a:ext cx="1367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Вывод.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123728" y="1751736"/>
            <a:ext cx="49685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И </a:t>
            </a:r>
            <a:r>
              <a:rPr lang="ru-RU" dirty="0"/>
              <a:t>вот, путешествие в эту замечательную страну окончено. Но это лишь малая часть литературной истории Англии. Вся история попросту бы не поместилась в мой проект, поэтому я выбрал четырех писателей, которые мне были интересны и узнал о них много нового. Их книги достаточно интересны и обязательны к прочтению. Хочется также упомянуть английских писателей, которые не попали в мой проект: Чарльз Диккенс, Оскар Уайльд, Уильям Шекспир, Томас Харди, Джоан Роулинг, Джонатан Свифт, </a:t>
            </a:r>
            <a:r>
              <a:rPr lang="ru-RU" dirty="0" err="1"/>
              <a:t>Уилки</a:t>
            </a:r>
            <a:r>
              <a:rPr lang="ru-RU" dirty="0"/>
              <a:t> Коллинз с которыми также стоит познакомиться.</a:t>
            </a:r>
          </a:p>
        </p:txBody>
      </p:sp>
    </p:spTree>
    <p:extLst>
      <p:ext uri="{BB962C8B-B14F-4D97-AF65-F5344CB8AC3E}">
        <p14:creationId xmlns:p14="http://schemas.microsoft.com/office/powerpoint/2010/main" val="61221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5213" y="836712"/>
            <a:ext cx="6245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Список используемой информации.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1628800"/>
            <a:ext cx="60486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Https</a:t>
            </a:r>
            <a:r>
              <a:rPr lang="en-US" dirty="0"/>
              <a:t>://ru.wikipedia.org/wiki/%D0%90%D0%B4%D0%B0%D0%BC%D1%81,_%D0%94%D1%83%D0%B3%D0%BB%D0%B0%D1%81</a:t>
            </a:r>
          </a:p>
          <a:p>
            <a:r>
              <a:rPr lang="ru-RU" dirty="0" smtClean="0"/>
              <a:t> </a:t>
            </a:r>
            <a:r>
              <a:rPr lang="en-US" dirty="0" smtClean="0"/>
              <a:t>Https</a:t>
            </a:r>
            <a:r>
              <a:rPr lang="en-US" dirty="0"/>
              <a:t>://ru.wikipedia.org/wiki/%D0%94%D0%B5%D1%84%D0%BE,_%D0%94%D0%B0%D0%BD%D0%B8%D0%B5%D0%BB%D1%8C</a:t>
            </a:r>
          </a:p>
          <a:p>
            <a:r>
              <a:rPr lang="ru-RU" dirty="0" smtClean="0"/>
              <a:t> </a:t>
            </a:r>
            <a:r>
              <a:rPr lang="en-US" dirty="0"/>
              <a:t>H</a:t>
            </a:r>
            <a:r>
              <a:rPr lang="en-US" dirty="0" smtClean="0"/>
              <a:t>ttps</a:t>
            </a:r>
            <a:r>
              <a:rPr lang="en-US" dirty="0"/>
              <a:t>://ru.wikipedia.org/wiki/%D0%9A%D1%80%D0%B8%D1%81%D1%82%D0%B8,_%D0%90%D0%B3%D0%B0%D1%82%D0%B0</a:t>
            </a:r>
          </a:p>
          <a:p>
            <a:r>
              <a:rPr lang="ru-RU" dirty="0"/>
              <a:t> </a:t>
            </a:r>
            <a:r>
              <a:rPr lang="en-US" dirty="0"/>
              <a:t>H</a:t>
            </a:r>
            <a:r>
              <a:rPr lang="en-US" dirty="0" smtClean="0"/>
              <a:t>ttps</a:t>
            </a:r>
            <a:r>
              <a:rPr lang="en-US" dirty="0"/>
              <a:t>://ru.wikipedia.org/wiki/%D0%94%D0%BE%D0%B9%D0%BB,_%D0%90%D1%80%D1%82%D1%83%D1%80_%D0%9A%D0%BE%D0%BD%D0%B0%D0%BD</a:t>
            </a:r>
          </a:p>
        </p:txBody>
      </p:sp>
    </p:spTree>
    <p:extLst>
      <p:ext uri="{BB962C8B-B14F-4D97-AF65-F5344CB8AC3E}">
        <p14:creationId xmlns:p14="http://schemas.microsoft.com/office/powerpoint/2010/main" val="23945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764704"/>
            <a:ext cx="1858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Введение.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1556792"/>
            <a:ext cx="64087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В наше время школьники стали мало времени уделять книгам. Сейчас актуальнее являются фильмы и сериалы. Но разве книга является хуже? Конечно, нет. Просто куда легче посмотреть фильм, чем сидеть за книгой. Я знаю это по своему опыту. Но все же иногда стоит перебороть себя, взять книгу и окунуться в мир фантазий, волшебства, расследований, загадок, юмора, исторических событий и т.д. Я предлагаю погрузиться в мир Англии, узнать о писателях, живших там, их жизнь от рождения до смерти, о книгах, которые они писали, их путь к литературе и известности, трудности с которыми они сталкивались. Все это залегло в основу моего путешествия в прошлое. Ведь я считаю, что любой человек должен знать классику английской, а уж тем более мировой литературы о кой и пойдет речь в моем проекте.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92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63888" y="877760"/>
            <a:ext cx="26068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Даниель Дефо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2223721" cy="2656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88534" y="1626346"/>
            <a:ext cx="374441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</a:t>
            </a:r>
            <a:r>
              <a:rPr lang="ru-RU" sz="1400" dirty="0" smtClean="0"/>
              <a:t>Даниель Дефо́  - английский писатель и публицист. На протяжении многих лет возглавлял английскую разведку и контрразведку. Известен главным образом как автор «Робинзона Крузо». Дефо считают одним из первых сторонников романа как жанра. Он помог популяризовать этот жанр в Великобритании, а некоторые считают его одним из основателей английского романа. Дефо — плодовитый и разнообразный писатель, он написал более 500 книг, памфлетов и журналов на разные темы (политика, экономика, криминал, религия, брак, психология, сверхъестественное и др.). Он был также основоположником экономической журналистики. В публицистике пропагандировал буржуазное здравомыслие, выступал в защиту веротерпимости и свободы слова.</a:t>
            </a:r>
            <a:endParaRPr lang="ru-RU" sz="1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780928"/>
            <a:ext cx="3009810" cy="391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0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48064" y="1052736"/>
            <a:ext cx="3188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</a:t>
            </a:r>
            <a:r>
              <a:rPr lang="ru-RU" sz="2800" dirty="0" smtClean="0"/>
              <a:t>Робинзон Крузо</a:t>
            </a:r>
            <a:r>
              <a:rPr lang="en-US" sz="2800" dirty="0" smtClean="0"/>
              <a:t>”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2060848"/>
            <a:ext cx="424847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 возрасте 59 лет (1719 год) Даниэль Дефо опубликовал первый и лучший роман за всю его творческую жизнь - «Жизнь и странные, удивительные приключения Робинзона Крузо, моряка из Йорка, описанного им самим» (это - краткое название, полное занимало почти половину печатного объёма титульного листа книги...  Русскому читателю сие произведение известно как - «Робинзон Крузо»).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4238804" cy="54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01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63888" y="671689"/>
            <a:ext cx="24272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Агата Кристи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1194909"/>
            <a:ext cx="363589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Дама Агата Мэри Кларисса </a:t>
            </a:r>
            <a:r>
              <a:rPr lang="ru-RU" sz="1600" dirty="0" err="1" smtClean="0"/>
              <a:t>Маллоуэн</a:t>
            </a:r>
            <a:r>
              <a:rPr lang="ru-RU" sz="1600" dirty="0" smtClean="0"/>
              <a:t> , урождённая Миллер, более известная по фамилии первого мужа как Агата Кристи  — английская писательница. Относится к числу самых известных в мире авторов детективной прозы, её произведения стали одними из самых публикуемых за всю историю человечества (уступая только Библии и трудам Шекспира). Кристи опубликовала более 60 детективных романов, 6 психологических романов (под псевдонимом Мэри </a:t>
            </a:r>
            <a:r>
              <a:rPr lang="ru-RU" sz="1600" dirty="0" err="1" smtClean="0"/>
              <a:t>Уэстмакотт</a:t>
            </a:r>
            <a:r>
              <a:rPr lang="ru-RU" sz="1600" dirty="0" smtClean="0"/>
              <a:t> или </a:t>
            </a:r>
            <a:r>
              <a:rPr lang="ru-RU" sz="1600" dirty="0" err="1" smtClean="0"/>
              <a:t>Вестмакотт</a:t>
            </a:r>
            <a:r>
              <a:rPr lang="ru-RU" sz="1600" dirty="0" smtClean="0"/>
              <a:t>) и 19 сборников рассказов. 16 её пьес были поставлены в Лондоне. Книги Агаты Кристи изданы тиражом свыше 4 миллиардов экземпляров и переведены на более чем 100 языков мира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25" y="821452"/>
            <a:ext cx="2304256" cy="31280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29" y="4068526"/>
            <a:ext cx="3369568" cy="252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05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992" y="1124744"/>
            <a:ext cx="3108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</a:t>
            </a:r>
            <a:r>
              <a:rPr lang="ru-RU" sz="2800" dirty="0" smtClean="0"/>
              <a:t>Автобиография</a:t>
            </a:r>
            <a:r>
              <a:rPr lang="en-US" sz="2800" dirty="0" smtClean="0"/>
              <a:t>”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2420888"/>
            <a:ext cx="453650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/>
              <a:t>Одна индийская корреспондентка, интервьюировавшая меня (и, надо признать, задавшая массу глупых вопросов), спросила: «Опубликовали ли вы когда-либо книгу, которую считаете откровенно плохой?» Я с возмущением ответила: «Нет!» Ни одна книга не вышла точно такой, как была задумана, был мой ответ, и я никогда не была удовлетворена, но если бы моя книга оказалась действительно плохой, я бы никогда её не опубликовала.</a:t>
            </a:r>
          </a:p>
          <a:p>
            <a:r>
              <a:rPr lang="en-US" sz="1600" dirty="0" smtClean="0"/>
              <a:t>©</a:t>
            </a:r>
            <a:r>
              <a:rPr lang="ru-RU" sz="1600" dirty="0" smtClean="0"/>
              <a:t>Агата Кристи «Автобиография»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7" y="1218720"/>
            <a:ext cx="3361765" cy="5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6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815535"/>
            <a:ext cx="3296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Артур </a:t>
            </a:r>
            <a:r>
              <a:rPr lang="ru-RU" sz="2800" dirty="0" err="1" smtClean="0"/>
              <a:t>Конан</a:t>
            </a:r>
            <a:r>
              <a:rPr lang="ru-RU" sz="2800" dirty="0" smtClean="0"/>
              <a:t> Дойл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427984" y="1700808"/>
            <a:ext cx="447082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Сэр Артур </a:t>
            </a:r>
            <a:r>
              <a:rPr lang="ru-RU" sz="1600" dirty="0" err="1" smtClean="0"/>
              <a:t>Игнейшус</a:t>
            </a:r>
            <a:r>
              <a:rPr lang="ru-RU" sz="1600" dirty="0" smtClean="0"/>
              <a:t> (в устаревшей передаче — Игнатий) </a:t>
            </a:r>
            <a:r>
              <a:rPr lang="ru-RU" sz="1600" dirty="0" err="1" smtClean="0"/>
              <a:t>Конан</a:t>
            </a:r>
            <a:r>
              <a:rPr lang="ru-RU" sz="1600" dirty="0" smtClean="0"/>
              <a:t> Дойл— английский писатель (по образованию врач), автор многочисленных приключенческих, исторических, публицистических, фантастических и юмористических произведений. Создатель классических персонажей детективной, научно-фантастической и историко-приключенческой литературы: гениального сыщика Шерлока Холмса, эксцентричного профессора Челленджера, бравого кавалерийского офицера Жерара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96" y="764704"/>
            <a:ext cx="2076428" cy="3068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37594"/>
            <a:ext cx="3888432" cy="254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9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764704"/>
            <a:ext cx="3015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“</a:t>
            </a:r>
            <a:r>
              <a:rPr lang="ru-RU" sz="2800" dirty="0" smtClean="0"/>
              <a:t>Шерлок Холмс</a:t>
            </a:r>
            <a:r>
              <a:rPr lang="en-US" sz="2800" dirty="0" smtClean="0"/>
              <a:t>”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355976" y="1287924"/>
            <a:ext cx="446449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/>
              <a:t>«Скандал в Богемии», первый рассказ из серии «Приключения Шерлока Холмса», был напечатан в журнале </a:t>
            </a:r>
            <a:r>
              <a:rPr lang="ru-RU" sz="1600" dirty="0" err="1" smtClean="0"/>
              <a:t>Strand</a:t>
            </a:r>
            <a:r>
              <a:rPr lang="ru-RU" sz="1600" dirty="0" smtClean="0"/>
              <a:t> в 1891 году. Прототипом главного героя, ставшего вскоре легендарным сыщиком-консультантом, был Джозеф Белл, профессор </a:t>
            </a:r>
            <a:r>
              <a:rPr lang="ru-RU" sz="1600" dirty="0" err="1" smtClean="0"/>
              <a:t>Эдинбургского</a:t>
            </a:r>
            <a:r>
              <a:rPr lang="ru-RU" sz="1600" dirty="0" smtClean="0"/>
              <a:t> университета, славившийся способностью по мельчайшим деталям угадывать характер и прошлое человека. В течение двух лет Дойл создавал рассказ за рассказом, и, в конце концов, начал тяготиться собственным персонажем. Его попытка «покончить» с Холмсом в схватке с профессором </a:t>
            </a:r>
            <a:r>
              <a:rPr lang="ru-RU" sz="1600" dirty="0" err="1" smtClean="0"/>
              <a:t>Мориарти</a:t>
            </a:r>
            <a:r>
              <a:rPr lang="ru-RU" sz="1600" dirty="0" smtClean="0"/>
              <a:t> («Последнее дело Холмса», 1893 год) оказалась неудачной: полюбившегося читающей публике героя пришлось «воскресить». </a:t>
            </a:r>
            <a:r>
              <a:rPr lang="ru-RU" sz="1600" dirty="0" err="1" smtClean="0"/>
              <a:t>Холмсовская</a:t>
            </a:r>
            <a:r>
              <a:rPr lang="ru-RU" sz="1600" dirty="0" smtClean="0"/>
              <a:t> эпопея увенчалась романом «Собака </a:t>
            </a:r>
            <a:r>
              <a:rPr lang="ru-RU" sz="1600" dirty="0" err="1" smtClean="0"/>
              <a:t>Баскервилей</a:t>
            </a:r>
            <a:r>
              <a:rPr lang="ru-RU" sz="1600" dirty="0" smtClean="0"/>
              <a:t>» (1900), который относят к классике детективного жанра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11551"/>
            <a:ext cx="3764378" cy="5270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16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719118"/>
            <a:ext cx="246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Адамс Дуглас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1556792"/>
            <a:ext cx="5400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Дуглас </a:t>
            </a:r>
            <a:r>
              <a:rPr lang="ru-RU" sz="1600" dirty="0" err="1" smtClean="0"/>
              <a:t>Ноэль</a:t>
            </a:r>
            <a:r>
              <a:rPr lang="ru-RU" sz="1600" dirty="0" smtClean="0"/>
              <a:t> Адамс  — английский писатель, драматург и сценарист, автор юмористических фантастических произведений. Известен как создатель знаменитой серии книг «Автостопом по галактике». Дуглас </a:t>
            </a:r>
            <a:r>
              <a:rPr lang="ru-RU" sz="1600" dirty="0" err="1" smtClean="0"/>
              <a:t>Ноэль</a:t>
            </a:r>
            <a:r>
              <a:rPr lang="ru-RU" sz="1600" dirty="0" smtClean="0"/>
              <a:t> Адамс родился 11 марта 1952 года в Кембридже. Родители — Джанет и Дуглас Адамс. Через несколько месяцев после рождения Дугласа-младшего семья переехала в </a:t>
            </a:r>
            <a:r>
              <a:rPr lang="ru-RU" sz="1600" dirty="0" err="1" smtClean="0"/>
              <a:t>Ист</a:t>
            </a:r>
            <a:r>
              <a:rPr lang="ru-RU" sz="1600" dirty="0" smtClean="0"/>
              <a:t>-Лондон. Там спустя три года родилась его младшая сестра, Сьюзен. В 1957 родители Адамса развелись. Дуглас, его мать и сестра поселились в приюте для животных Королевского общества защиты животных в </a:t>
            </a:r>
            <a:r>
              <a:rPr lang="ru-RU" sz="1600" dirty="0" err="1" smtClean="0"/>
              <a:t>Брентвуде</a:t>
            </a:r>
            <a:r>
              <a:rPr lang="ru-RU" sz="1600" dirty="0" smtClean="0"/>
              <a:t>, Эссексе. Окончил школу в </a:t>
            </a:r>
            <a:r>
              <a:rPr lang="ru-RU" sz="1600" dirty="0" err="1" smtClean="0"/>
              <a:t>Брентвуде</a:t>
            </a:r>
            <a:r>
              <a:rPr lang="ru-RU" sz="1600" dirty="0" smtClean="0"/>
              <a:t>. Учился в колледже, в 1974 году получил степень бакалавра, а позже — магистра. Специализацией его стала английская литература.</a:t>
            </a:r>
          </a:p>
          <a:p>
            <a:r>
              <a:rPr lang="ru-RU" sz="1600" dirty="0" smtClean="0"/>
              <a:t>Немалая роль в открытии Адамса принадлежала </a:t>
            </a:r>
            <a:r>
              <a:rPr lang="ru-RU" sz="1600" dirty="0" err="1" smtClean="0"/>
              <a:t>Грэму</a:t>
            </a:r>
            <a:r>
              <a:rPr lang="ru-RU" sz="1600" dirty="0" smtClean="0"/>
              <a:t> </a:t>
            </a:r>
            <a:r>
              <a:rPr lang="ru-RU" sz="1600" dirty="0" err="1" smtClean="0"/>
              <a:t>Чэпмену</a:t>
            </a:r>
            <a:r>
              <a:rPr lang="ru-RU" sz="1600" dirty="0" smtClean="0"/>
              <a:t> из Монти </a:t>
            </a:r>
            <a:r>
              <a:rPr lang="ru-RU" sz="1600" dirty="0" err="1" smtClean="0"/>
              <a:t>Пайтон</a:t>
            </a:r>
            <a:r>
              <a:rPr lang="ru-RU" sz="1600" dirty="0" smtClean="0"/>
              <a:t>, в 45 эпизоде Летающего цирка которых Адамс снялся в эпизодической роли, а также участвовал как автор скетча.</a:t>
            </a: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03334"/>
            <a:ext cx="3002081" cy="3474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58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77</TotalTime>
  <Words>1041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Проект по Английскому языку.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Английскому языку.</dc:title>
  <dc:creator>Barsuk</dc:creator>
  <cp:lastModifiedBy>Barsuk</cp:lastModifiedBy>
  <cp:revision>8</cp:revision>
  <dcterms:created xsi:type="dcterms:W3CDTF">2017-05-22T15:28:41Z</dcterms:created>
  <dcterms:modified xsi:type="dcterms:W3CDTF">2017-05-22T16:47:37Z</dcterms:modified>
</cp:coreProperties>
</file>