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DD5D3D9-1313-4F07-9BF8-407A20DD7FFC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E27F1C8-A7AA-4BED-BFD5-3D4326D2A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D5D3D9-1313-4F07-9BF8-407A20DD7FFC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27F1C8-A7AA-4BED-BFD5-3D4326D2A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DD5D3D9-1313-4F07-9BF8-407A20DD7FFC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E27F1C8-A7AA-4BED-BFD5-3D4326D2A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D5D3D9-1313-4F07-9BF8-407A20DD7FFC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27F1C8-A7AA-4BED-BFD5-3D4326D2A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DD5D3D9-1313-4F07-9BF8-407A20DD7FFC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E27F1C8-A7AA-4BED-BFD5-3D4326D2A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D5D3D9-1313-4F07-9BF8-407A20DD7FFC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27F1C8-A7AA-4BED-BFD5-3D4326D2A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D5D3D9-1313-4F07-9BF8-407A20DD7FFC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27F1C8-A7AA-4BED-BFD5-3D4326D2A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D5D3D9-1313-4F07-9BF8-407A20DD7FFC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27F1C8-A7AA-4BED-BFD5-3D4326D2A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DD5D3D9-1313-4F07-9BF8-407A20DD7FFC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27F1C8-A7AA-4BED-BFD5-3D4326D2A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D5D3D9-1313-4F07-9BF8-407A20DD7FFC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27F1C8-A7AA-4BED-BFD5-3D4326D2A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D5D3D9-1313-4F07-9BF8-407A20DD7FFC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27F1C8-A7AA-4BED-BFD5-3D4326D2AF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DD5D3D9-1313-4F07-9BF8-407A20DD7FFC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E27F1C8-A7AA-4BED-BFD5-3D4326D2A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0" dirty="0" smtClean="0"/>
              <a:t>развивающие игры для детей от 3 до 4 лет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Воспитатель Иванова Нина Валерьевна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"/>
            <a:ext cx="7920880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Игра в маленького сыщика нравится всем ребятам. Взрослый подробно описывает вещь, находящуюся в комнате, но не сообщает ее название. Начинают с более общих признаков, поэтапно сужая поиски. Малыш получает задание отыскать этот предмет. Ему приходится включить всю свою сообразительность, чтобы выполнить поручение. Очень интересное и веселое задание на развитие внимания заключается в том, что ребенок должен посмотреть на маму в течение нескольких секунд, затем отвернуться и ответить на вопросы о ее внешности. Поменяться потом местами доставит ему огромное удовольствие. Развлекает детей еще одна игра на сосредоточенность, которая учит концентрироваться. Дошкольник читает наизусть стихотворение или просто считает, а взрослый его отвлекает, мешает ему, смешит. Такие игры помогут малышу закрепить успехи в учебе и придадут уверенность в своих возможностях. </a:t>
            </a:r>
            <a:r>
              <a:rPr lang="ru-RU" b="1" i="1" dirty="0" smtClean="0"/>
              <a:t>Игры на развитие памяти </a:t>
            </a:r>
            <a:r>
              <a:rPr lang="ru-RU" dirty="0" smtClean="0"/>
              <a:t>Специальные </a:t>
            </a:r>
            <a:r>
              <a:rPr lang="ru-RU" dirty="0"/>
              <a:t>детские игры, развивающие память детей в 3-4 года, позволят им благополучно осваивать школьную программу, успешно завершить обучение. Например, поручение посетить виртуальный магазин со списком продуктов и других товаров. В следующий раз перечень покупок должен быть увеличен. В следующей игре ребенок должен осмотреть комнату и расположение предметов в ней, после его ухода часть вещей меняют местами. Малыш должен вспомнить, что поменяло свое место. Еще одна игра: маленькому любителю рисования показывают простой узор, который он должен будет постараться воспроизвести без подсказки.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052736"/>
            <a:ext cx="551054" cy="4194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!!!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148064" y="332656"/>
            <a:ext cx="3670034" cy="612068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Игры на развитие логики Без логики — способности здравого и мудрого рассуждения — человеку в жизни приходится не совсем просто, поэтому формированию ее у детей следует уделять много времени и внимания. Детских развивающих игр создано достаточное количество, особенно для детей 3-4 лет. Можно обрисовать контуры собранных с разных деревьев листьев и предложить ребенку разложить листочки по их наброскам. Или, завязав ему глаза, дать угадать на ощупь знакомые овощи или фрукты. Более сложным заданием будет исключение лишней карточки с картинками. Например, из молока, хлеба и масла лишним будет ключ. Игры для детей в 3-4 года, развивающие словарный запас, речь, внимание, память и логику, очень важны. Это не развлечение, а серьезный труд, в котором ребенок копирует роль взрослого и отношения между людьми. Игра развивает воображение и фантазию, учит нравственности и справедливости, помогает решить многие проблемы этого возраста — капризы, непослушание, упрямство. В игре дошкольник легко находит понимание с окружающим миром.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4578" name="Picture 2" descr="Картинки по запросу игры на развитие памяти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9539" b="9539"/>
          <a:stretch>
            <a:fillRect/>
          </a:stretch>
        </p:blipFill>
        <p:spPr bwMode="auto">
          <a:xfrm>
            <a:off x="663682" y="1041002"/>
            <a:ext cx="4188198" cy="4188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8172400" cy="6273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dirty="0" smtClean="0"/>
              <a:t>	Начиная с 3-4 лет ребенок хочет, </a:t>
            </a:r>
          </a:p>
          <a:p>
            <a:pPr>
              <a:lnSpc>
                <a:spcPct val="150000"/>
              </a:lnSpc>
            </a:pPr>
            <a:r>
              <a:rPr lang="ru-RU" b="1" i="1" dirty="0" smtClean="0"/>
              <a:t>чтобы взрослые относились к нему как к равному. </a:t>
            </a:r>
          </a:p>
          <a:p>
            <a:pPr>
              <a:lnSpc>
                <a:spcPct val="150000"/>
              </a:lnSpc>
            </a:pPr>
            <a:r>
              <a:rPr lang="ru-RU" b="1" i="1" dirty="0" smtClean="0"/>
              <a:t>Он пытается быть независимым, все делать самостоятельно,</a:t>
            </a:r>
          </a:p>
          <a:p>
            <a:pPr>
              <a:lnSpc>
                <a:spcPct val="150000"/>
              </a:lnSpc>
            </a:pPr>
            <a:r>
              <a:rPr lang="ru-RU" b="1" i="1" dirty="0" smtClean="0"/>
              <a:t> ему все интересно. Упорядочить его занятия и направить энергию в нужном направлении могут помочь </a:t>
            </a:r>
          </a:p>
          <a:p>
            <a:pPr>
              <a:lnSpc>
                <a:spcPct val="150000"/>
              </a:lnSpc>
            </a:pPr>
            <a:r>
              <a:rPr lang="ru-RU" b="1" i="1" dirty="0" smtClean="0"/>
              <a:t>родителям развивающие игры для детей 3-4 лет, которые весело и непринужденно в доступном виде будут</a:t>
            </a:r>
          </a:p>
          <a:p>
            <a:pPr>
              <a:lnSpc>
                <a:spcPct val="150000"/>
              </a:lnSpc>
            </a:pPr>
            <a:r>
              <a:rPr lang="ru-RU" b="1" i="1" dirty="0" smtClean="0"/>
              <a:t> содействовать развитию логики, памяти, словарного запаса, научат старанию, усердию, концентрации внимания.</a:t>
            </a:r>
          </a:p>
          <a:p>
            <a:pPr>
              <a:lnSpc>
                <a:spcPct val="150000"/>
              </a:lnSpc>
            </a:pPr>
            <a:r>
              <a:rPr lang="ru-RU" b="1" i="1" dirty="0" smtClean="0"/>
              <a:t> Малыши согласны поглощать всякий материал: элементарные математические понятия, сведения о природе,</a:t>
            </a:r>
          </a:p>
          <a:p>
            <a:pPr>
              <a:lnSpc>
                <a:spcPct val="150000"/>
              </a:lnSpc>
            </a:pPr>
            <a:r>
              <a:rPr lang="ru-RU" b="1" i="1" dirty="0" smtClean="0"/>
              <a:t> начальные моральные суждения, если их грамотно им преподнести.</a:t>
            </a:r>
          </a:p>
          <a:p>
            <a:pPr>
              <a:lnSpc>
                <a:spcPct val="150000"/>
              </a:lnSpc>
            </a:pP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2726">
            <a:off x="3864011" y="4895985"/>
            <a:ext cx="880522" cy="418280"/>
          </a:xfrm>
        </p:spPr>
        <p:txBody>
          <a:bodyPr>
            <a:noAutofit/>
          </a:bodyPr>
          <a:lstStyle/>
          <a:p>
            <a:r>
              <a:rPr lang="ru-RU" dirty="0" smtClean="0"/>
              <a:t>!!!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908720"/>
            <a:ext cx="3429000" cy="4680520"/>
          </a:xfrm>
        </p:spPr>
        <p:txBody>
          <a:bodyPr>
            <a:normAutofit/>
          </a:bodyPr>
          <a:lstStyle/>
          <a:p>
            <a:r>
              <a:rPr lang="ru-RU" sz="1500" b="1" i="1" dirty="0" smtClean="0">
                <a:solidFill>
                  <a:schemeClr val="bg1"/>
                </a:solidFill>
                <a:cs typeface="Times New Roman" pitchFamily="18" charset="0"/>
              </a:rPr>
              <a:t>Отличительной чертой 3-летних малышей является открытость, коммуникабельность, пытливость и дотошность. Однако в этом же возрасте они обретают капризы, причуды, своеволие, строптивость. Решить такие проблемы можно с помощью игр, которые позволяют детям налаживать отношения с взрослыми и с окружающим миром.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pups.su/wp-content/uploads/2017/10/Razvivajushhie-igry-dlja-detej-3-4-let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66064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Значение развивающих игр </a:t>
            </a:r>
            <a:r>
              <a:rPr lang="ru-RU" smtClean="0"/>
              <a:t>для детей </a:t>
            </a:r>
            <a:r>
              <a:rPr lang="ru-RU" dirty="0"/>
              <a:t>3-4- лет Именно в игровой деятельности ребята получают опыт обобщения и анализа, усвоения того, что необходимо в текущий миг, приобретают умение фантазировать и концентрировать силы души. Там, где малышам, на первый взгляд, предоставлена абсолютная независимость и воля, они, наоборот, получают навыки ограничения своих желаний, регуляции поступков, управления поведением. Так в играх дети обретают все первостепенные психологические качества, необходимые им в будущей жизни, учебе, труде. Чтобы руководить детской игрой, взрослым необходимо максимум внимания, терпения, деликатности, наблюдательности и любви. На этом нельзя экономить время. Относиться к играм следует, сознавая огромную ценность этого воспитательного средства, детской самодеятельности, в которой они моделируют взрослую жизнь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81003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Главная Игры </a:t>
            </a:r>
            <a:r>
              <a:rPr lang="ru-RU" dirty="0"/>
              <a:t>Интересные развивающие игры для детей от 3 до 4 лет Начиная с 3-4 лет ребенок хочет, чтобы взрослые относились к нему как к равному. Он пытается быть независимым, все делать самостоятельно, ему все интересно. Упорядочить его занятия и направить энергию в нужном направлении могут помочь родителям развивающие игры для детей 3-4 лет, которые весело и непринужденно в доступном виде будут содействовать развитию логики, памяти, словарного запаса, научат старанию, усердию, концентрации внимания. Малыши согласны поглощать всякий материал: элементарные математические понятия, сведения о природе, начальные моральные суждения, если их грамотно им преподнести. Отличительной чертой 3-летних малышей является открытость, коммуникабельность, пытливость и дотошность. Однако в этом же возрасте они обретают капризы, причуды, своеволие, строптивость. Решить такие проблемы можно с помощью игр, которые позволяют детям налаживать отношения с взрослыми и с окружающим миром.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777686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Именно в игровой деятельности ребята получают опыт обобщения и анализа, усвоения того, что необходимо в текущий миг, приобретают умение фантазировать и концентрировать силы души. Там, где малышам, на первый взгляд, предоставлена абсолютная независимость и воля, они, наоборот, получают навыки ограничения своих желаний, регуляции поступков, управления поведением. Так в играх дети обретают все первостепенные психологические качества, необходимые им в будущей жизни, учебе, труде. Чтобы руководить детской игрой, взрослым необходимо максимум внимания, терпения, деликатности, наблюдательности и любви. На этом нельзя экономить время. Относиться к играм следует, сознавая огромную ценность этого воспитательного средства, детской самодеятельности, в которой они моделируют взрослую жизнь. Нет детей одинаковых, возрастные нормы для всех индивидуальны: один малыш справляется со своей задачей скорее и правильнее, другой — чуть позже. Одному игра может полюбиться, а другой не захочет в нее играть. Взрослые должны быть в поиске, обеспечивая ребенку наилучшую нагрузку.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5373216"/>
            <a:ext cx="504056" cy="4194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!!!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188640"/>
            <a:ext cx="3429000" cy="604867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Логопедические развивающие игры Игры требуют от детей повышенного уровня развития словарного запаса, чтобы он мог выразить свои соображения, эмоции, наконец, претензии к соперникам или товарищам по команде. Лексикон трехлетних малышей состоит примерно из полутора тысяч слов. В этот период ребята отлично заучивают стихи и песни. Наступает возраст почемучек, проблемный для их родителей. Многие дети испытывают затруднения с артикуляцией отдельных звуков, путаются в окончаниях и предлогах; при попытке составить рассказ не умеют четко сформулировать свои мысли, перескакивая с одной на другую. Для ликвидации подобных дефектов созданы специальные развивающие занятия — артикуляционная зарядка, а также игры, ориентированные на формирование грамматики и обогащение лексики. Подбирать такие игры следует тщательно, руководствуясь интересами малыша, и ни в коем случае не стоит навязывать ему те, которые не понравятся.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Picture 2" descr="Картинки по запросу логопедические игры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1946" r="21946"/>
          <a:stretch>
            <a:fillRect/>
          </a:stretch>
        </p:blipFill>
        <p:spPr bwMode="auto">
          <a:xfrm>
            <a:off x="323528" y="836712"/>
            <a:ext cx="4968552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052736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Например, пользуясь характерной возрастной чертой — упрямством, можно предложить подбор простейших антонимов к словам: умный — глупый; высокий — низкий; твердый — мягкий. Совершенствуя безупречность артикуляции, находят игры, корректирующие произношение различных звуков. При этом эффективным может быть повторение криков, издаваемых животными. Игра в маленького детектива достигает одновременно двух целей: не только развивает речь, но и формирует внимание, если на прогулке предложить малышу описывать окружающие его предметы, природу и людей, замечая мельчайшие мелочи и тонкости. Такие занятия не только расширяют лексикон ребенка, но научат его грамотно конструировать предложения и целые тексты. Этот опыт пригодится позднее в школе и в жизни.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805264"/>
            <a:ext cx="551054" cy="4194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!!!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548680"/>
            <a:ext cx="3429000" cy="352839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Методы развития внимания Здесь также полезно практиковать описание мельчайших деталей, замеченных во время прогулки: листьев на деревьях и кустах, красивой витрины, соседской собаки или кошки. Целесообразно научить комментировать собственные действия в процессе лепки, рисования, строительства домика из кубиков. Сначала родители должны будут показать пример, но дети быстро учатся копировать то, что им продемонстрировали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0" name="Picture 2" descr="http://adalin.mospsy.ru/img6/igri0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 bwMode="auto">
          <a:xfrm rot="20982252">
            <a:off x="709439" y="1140344"/>
            <a:ext cx="4192171" cy="41921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26</TotalTime>
  <Words>1262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развивающие игры для детей от 3 до 4 лет</vt:lpstr>
      <vt:lpstr>Слайд 2</vt:lpstr>
      <vt:lpstr>!!!</vt:lpstr>
      <vt:lpstr>Слайд 4</vt:lpstr>
      <vt:lpstr>Слайд 5</vt:lpstr>
      <vt:lpstr>Слайд 6</vt:lpstr>
      <vt:lpstr>!!!</vt:lpstr>
      <vt:lpstr>Слайд 8</vt:lpstr>
      <vt:lpstr>!!!</vt:lpstr>
      <vt:lpstr>Слайд 10</vt:lpstr>
      <vt:lpstr>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развивающие игры для детей от 3 до 4 лет</dc:title>
  <dc:creator>Anton Ivanov</dc:creator>
  <cp:lastModifiedBy>Anton Ivanov</cp:lastModifiedBy>
  <cp:revision>4</cp:revision>
  <dcterms:created xsi:type="dcterms:W3CDTF">2017-12-25T21:38:26Z</dcterms:created>
  <dcterms:modified xsi:type="dcterms:W3CDTF">2017-12-25T22:08:36Z</dcterms:modified>
</cp:coreProperties>
</file>