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custDataLst>
    <p:tags r:id="rId3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77782-C633-42D0-B4E0-43BA0D4E72C2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C34A6-48C4-48B1-9E78-A509E4A931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82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270EC-BFAE-4977-9810-32BA7C619A98}" type="datetimeFigureOut">
              <a:rPr lang="ru-RU" smtClean="0"/>
              <a:pPr/>
              <a:t>16.05.2016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F3D46-1651-4213-A74C-0C032ED57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500306"/>
            <a:ext cx="7672414" cy="1100144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Страхование в зарубежных странах </a:t>
            </a:r>
            <a:endParaRPr lang="ru-RU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страхования СК в США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785786" y="2285992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714744" y="2214554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6858016" y="2214554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3429000"/>
            <a:ext cx="2143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Бекифиты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страховавние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жизни и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554" y="3357562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Коммерческое страхования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2264" y="3214686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Личное страхования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sitravel.ru/upload/Usa_vis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429132"/>
            <a:ext cx="5619750" cy="1881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страховом рынке Великобритании последние годы наблюдается слияние большего число  объединения страховщиков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nteresting-information.ru/wp-content/uploads/2015/03/flag_velikobritani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00438"/>
            <a:ext cx="5572124" cy="2228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0002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Основным каналов распределения СУ традиционно в Великобритании являются брокеры и агенты.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nteresting-information.ru/wp-content/uploads/2015/03/flag_velikobritani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500438"/>
            <a:ext cx="5572124" cy="2228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Страховая деятельность по законодательству Великобритании  подразделяется на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nteresting-information.ru/wp-content/uploads/2015/03/flag_velikobritani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143380"/>
            <a:ext cx="5572124" cy="22288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2571744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Страхование жизни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242886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Страхование иное , чем страхование иное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страховых посредников Великобритании регулируется законом «О регистрации страховых брокеров»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nteresting-information.ru/wp-content/uploads/2015/03/flag_velikobritani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500438"/>
            <a:ext cx="5572124" cy="2228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01122" cy="200026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Инвестиционную деятельность реализует закон </a:t>
            </a:r>
            <a:b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 финансовых услугах»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nteresting-information.ru/wp-content/uploads/2015/03/flag_velikobritani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00438"/>
            <a:ext cx="5572124" cy="2228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Наиболее распространенным каналом СУ в Германии являются страховые посредники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i58.tinypic.com/2s9raw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429000"/>
            <a:ext cx="5786478" cy="238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2071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Германии страхование распространяется на всех работающих по найму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включая</a:t>
            </a:r>
            <a:r>
              <a:rPr lang="en-US" sz="2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артистов цирка , художников и </a:t>
            </a:r>
            <a:r>
              <a:rPr lang="ru-RU" sz="27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7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58.tinypic.com/2s9raw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429000"/>
            <a:ext cx="5786478" cy="238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29642" cy="34290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Суть принципа разделения видов СД в том , что СК не может осуществлять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страхование жизни  ,если она занимается видами страхования иными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i58.tinypic.com/2s9raw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429000"/>
            <a:ext cx="5786478" cy="238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292895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 за правовой и финансовой деятельностью СК Германии осуществляет федеральный орган страхового надзора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58.tinypic.com/2s9raw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429000"/>
            <a:ext cx="5786478" cy="238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Организационные основы, осуществляющие деятельность страховщиков</a:t>
            </a:r>
            <a:r>
              <a:rPr lang="en-US" sz="3200" b="1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b="1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all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285992"/>
            <a:ext cx="73581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Акционерные компании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Общество взаимного страхования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Государственные и смешанные страховые организации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Частное предпринимательство и товарищество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Корпорации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плойда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Бюро страховщиков 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Трудности страховых агентов во Франции объясняется системой взаимоотношений агента только с одной СК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travelask.ru/system/images/files/000/006/471/wysiwyg/%D0%A4%D1%80%D0%B0%D0%BD%D1%86%D0%B8%D1%8F.jpg?14075238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00438"/>
            <a:ext cx="6858048" cy="261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35824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Страховой кодекс регламентирует СД во Франции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travelask.ru/system/images/files/000/006/471/wysiwyg/%D0%A4%D1%80%D0%B0%D0%BD%D1%86%D0%B8%D1%8F.jpg?14075238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00438"/>
            <a:ext cx="6858048" cy="261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201135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Комиссия по контролю осуществляет контроль за СД во Франции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travelask.ru/system/images/files/000/006/471/wysiwyg/%D0%A4%D1%80%D0%B0%D0%BD%D1%86%D0%B8%D1%8F.jpg?14075238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00438"/>
            <a:ext cx="6858048" cy="261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928826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Японский страховой рынок занимает второе место в мире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2" name="Picture 6" descr="https://g-a.d-cd.net/386d88u/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429000"/>
            <a:ext cx="5595946" cy="2357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44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 в Японии  для введения страховой деятельностью имеет право страховать и проводить страховые операции по страхование жизни и иным видам ,чем страхование жизни одновременно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g-a.d-cd.net/386d88u/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929066"/>
            <a:ext cx="5595946" cy="2357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928826"/>
          </a:xfrm>
        </p:spPr>
        <p:txBody>
          <a:bodyPr>
            <a:no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Фонд корпорации в Японии создан для защиты интересов страхователей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g-a.d-cd.net/386d88u/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357562"/>
            <a:ext cx="5595946" cy="2357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86808" cy="27146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Рейтинговая организация в Японии создана для регламентирования законов о рейтинговых организациях в области страхования жизни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g-a.d-cd.net/386d88u/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929066"/>
            <a:ext cx="5595946" cy="2357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3429024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Перестрахование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система перераспределения риска между страховщиками, при которой первый (прямой) страховщик принимает от страхователя весь риск на собственную ответственность , а в дальнейшем перераспределяет между собой и другими страховщиками 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www.allinsurance.ru/AllDocs/IUKOA-7LTGTV281108324/$File/ATT5T1B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www.allinsurance.ru/AllDocs/IUKOA-7LTGTV281108324/$File/ATT5T1B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www.allinsurance.ru/AllDocs/IUKOA-7LTGTV281108324/$File/ATT5T1B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images.myshared.ru/612787/slide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929066"/>
            <a:ext cx="2928894" cy="2196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3071834"/>
          </a:xfrm>
        </p:spPr>
        <p:txBody>
          <a:bodyPr>
            <a:normAutofit/>
          </a:bodyPr>
          <a:lstStyle/>
          <a:p>
            <a:pPr algn="l"/>
            <a:r>
              <a:rPr lang="ru-RU" sz="36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Сострахование</a:t>
            </a:r>
            <a: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система перераспределения риска между страховщиками, при которой весь риск сразу же перераспределяется между несколькими страховщиками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biznesluxe.ru/wp-content/uploads/2013/09/sostrahovanie-je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86190"/>
            <a:ext cx="3178971" cy="2119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3493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748464" cy="525658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Перестрахователь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страховщик ,передающий другому страховщику (перестраховщику) часть ответственности или всю ответственность по риску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Перестраховщик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страховщик , принимающий от другого страховщика (перестрахователя)  часть ответственности или всю ответственность по риску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81128"/>
            <a:ext cx="146680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19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5732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Организация СД промышленно развитых странах базируется</a:t>
            </a:r>
            <a:r>
              <a:rPr lang="en-US" sz="36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2643182"/>
            <a:ext cx="592935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Специальном страховом законодательстве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Судебном прецеденте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Страховые традиции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4138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820472" cy="3744416"/>
          </a:xfrm>
        </p:spPr>
        <p:txBody>
          <a:bodyPr>
            <a:noAutofit/>
          </a:bodyPr>
          <a:lstStyle/>
          <a:p>
            <a:pPr algn="l"/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Перестраховочная цессия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это процесс  связанный с передачей всего или части риска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Цедент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перестрахователь  ,отдающий риск</a:t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Цессионарий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перестраховщик, принимающий </a:t>
            </a: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риск</a:t>
            </a:r>
            <a:b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Цедирование</a:t>
            </a:r>
            <a:r>
              <a:rPr lang="ru-RU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риска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процесс передачи риска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2324" y="4509120"/>
            <a:ext cx="3810000" cy="158417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43080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9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820472" cy="4104456"/>
          </a:xfrm>
        </p:spPr>
        <p:txBody>
          <a:bodyPr>
            <a:noAutofit/>
          </a:bodyPr>
          <a:lstStyle/>
          <a:p>
            <a:pPr algn="l"/>
            <a:r>
              <a:rPr lang="ru-RU" sz="32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Ретроцессия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последующая передача перестрахованного риска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Ретроцедент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страховое общество , передающее риск третьему лицу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Ретроцессионарий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страховое общество , принимающее риск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1437" y="4725144"/>
            <a:ext cx="3919537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856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Autofit/>
          </a:bodyPr>
          <a:lstStyle/>
          <a:p>
            <a:pPr algn="l"/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Факультативное перестрахование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форма договора, представляющая собой индивидуальную сделку , касающуюся одного риска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Облигаторное перестрахование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–это форма договора, обязывающая цедента передать определённые доли  во всех рисках ,принятых на страхование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Факультативно – облигаторное перестрахование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форма договора ,дающая цеденту свободу принятия решения ,в отношении каких рисков и каком размере следует их передать цессионарию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29585"/>
            <a:ext cx="2435424" cy="172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074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pPr algn="l"/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Квотный или долевой, договор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форма договора ,по условиям которого перестрахователь передает в перестрахование в согласованной с перестраховщиком доле все без исключения принятые  на страхование риски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Квотно</a:t>
            </a: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u="sng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эксцендентный</a:t>
            </a: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договор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это форма договора перестрахования ,представляющая собой сочетание двух видов перестраховочных договоров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Непропорциональное страхование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это форма договора , базирующаяся на разделении ответственности сторон по убытку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1"/>
            <a:ext cx="2432050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45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Факторы государственного регулирования СД</a:t>
            </a:r>
            <a:endParaRPr lang="ru-RU" sz="3600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714480" y="2285992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143636" y="2285992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5786" y="3143248"/>
            <a:ext cx="278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Защита потребителя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3143248"/>
            <a:ext cx="32147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Экономическая политика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35004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Государство может контролировать содержание договора страхования, размер взноса ,порядок урегулирования спорных ситуаций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32972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Государственные органы уделяют особое внимание долгосрочному страхованию, а также вопросами выполнения страховщиками своих обязательств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Деятельность страховщиков, регламентирующая  </a:t>
            </a:r>
            <a:r>
              <a:rPr lang="ru-RU" sz="3600" b="1" cap="all" dirty="0" err="1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3600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. органы</a:t>
            </a:r>
            <a:endParaRPr lang="ru-RU" sz="3600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071678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Лицензирование страховых операций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 о финансовых гарантиях страховщиков 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определения и расчета платежеспособности СО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прекращения деятельности страховщиков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работы государственного страхового надзора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ежегодного аудита  страховочной и перестраховочной деятельности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обязательных видов страхования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Положение об организационной правовых формах СК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14488"/>
            <a:ext cx="8229600" cy="235745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</a:rPr>
              <a:t>Лидером на рынке страхования в США является страхования автомобилей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122" name="Picture 2" descr="http://sitravel.ru/upload/Usa_vis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071942"/>
            <a:ext cx="5619750" cy="2238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antik47.rusedu.net/gallery/3117/12_li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bg2">
                    <a:lumMod val="1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Отрасли страхования в США</a:t>
            </a:r>
            <a:endParaRPr lang="ru-RU" b="1" cap="all" dirty="0">
              <a:ln w="0"/>
              <a:solidFill>
                <a:schemeClr val="bg2">
                  <a:lumMod val="1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714480" y="2143116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357950" y="2000240"/>
            <a:ext cx="1071570" cy="85725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000372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Страхование жизни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2857496"/>
            <a:ext cx="23574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Иные виды страхования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sitravel.ru/upload/Usa_vis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071942"/>
            <a:ext cx="5619750" cy="2238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013b8bad480c9c3e7ca4349f6f8ae9a1d7690e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479</Words>
  <Application>Microsoft Office PowerPoint</Application>
  <PresentationFormat>Экран (4:3)</PresentationFormat>
  <Paragraphs>60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Страхование в зарубежных странах </vt:lpstr>
      <vt:lpstr>Организационные основы, осуществляющие деятельность страховщиков: </vt:lpstr>
      <vt:lpstr>Организация СД промышленно развитых странах базируется:</vt:lpstr>
      <vt:lpstr>Факторы государственного регулирования СД</vt:lpstr>
      <vt:lpstr>Государство может контролировать содержание договора страхования, размер взноса ,порядок урегулирования спорных ситуаций</vt:lpstr>
      <vt:lpstr>Государственные органы уделяют особое внимание долгосрочному страхованию, а также вопросами выполнения страховщиками своих обязательств</vt:lpstr>
      <vt:lpstr>Деятельность страховщиков, регламентирующая  гос. органы</vt:lpstr>
      <vt:lpstr>Лидером на рынке страхования в США является страхования автомобилей</vt:lpstr>
      <vt:lpstr>Отрасли страхования в США</vt:lpstr>
      <vt:lpstr>Типы страхования СК в США:</vt:lpstr>
      <vt:lpstr>На страховом рынке Великобритании последние годы наблюдается слияние большего число  объединения страховщиков</vt:lpstr>
      <vt:lpstr>Основным каналов распределения СУ традиционно в Великобритании являются брокеры и агенты.</vt:lpstr>
      <vt:lpstr>Страховая деятельность по законодательству Великобритании  подразделяется на:</vt:lpstr>
      <vt:lpstr>Деятельность страховых посредников Великобритании регулируется законом «О регистрации страховых брокеров»</vt:lpstr>
      <vt:lpstr>Инвестиционную деятельность реализует закон  «О финансовых услугах»</vt:lpstr>
      <vt:lpstr>Наиболее распространенным каналом СУ в Германии являются страховые посредники</vt:lpstr>
      <vt:lpstr>В Германии страхование распространяется на всех работающих по найму  (включая:артистов цирка , художников и др)</vt:lpstr>
      <vt:lpstr>Суть принципа разделения видов СД в том , что СК не может осуществлять  страхование жизни  ,если она занимается видами страхования иными</vt:lpstr>
      <vt:lpstr>Контроль за правовой и финансовой деятельностью СК Германии осуществляет федеральный орган страхового надзора</vt:lpstr>
      <vt:lpstr>Трудности страховых агентов во Франции объясняется системой взаимоотношений агента только с одной СК</vt:lpstr>
      <vt:lpstr>Страховой кодекс регламентирует СД во Франции</vt:lpstr>
      <vt:lpstr>Комиссия по контролю осуществляет контроль за СД во Франции</vt:lpstr>
      <vt:lpstr>Японский страховой рынок занимает второе место в мире</vt:lpstr>
      <vt:lpstr>СК в Японии  для введения страховой деятельностью имеет право страховать и проводить страховые операции по страхование жизни и иным видам ,чем страхование жизни одновременно</vt:lpstr>
      <vt:lpstr>Фонд корпорации в Японии создан для защиты интересов страхователей </vt:lpstr>
      <vt:lpstr>Рейтинговая организация в Японии создана для регламентирования законов о рейтинговых организациях в области страхования жизни</vt:lpstr>
      <vt:lpstr>Перестрахование – это система перераспределения риска между страховщиками, при которой первый (прямой) страховщик принимает от страхователя весь риск на собственную ответственность , а в дальнейшем перераспределяет между собой и другими страховщиками .  </vt:lpstr>
      <vt:lpstr>Сострахование – система перераспределения риска между страховщиками, при которой весь риск сразу же перераспределяется между несколькими страховщиками </vt:lpstr>
      <vt:lpstr>Перестрахователь – страховщик ,передающий другому страховщику (перестраховщику) часть ответственности или всю ответственность по риску  Перестраховщик – страховщик , принимающий от другого страховщика (перестрахователя)  часть ответственности или всю ответственность по риску </vt:lpstr>
      <vt:lpstr>Перестраховочная цессия- это процесс  связанный с передачей всего или части риска  Цедент – это перестрахователь  ,отдающий риск  Цессионарий – это перестраховщик, принимающий риск Цедирование риска – это процесс передачи риска </vt:lpstr>
      <vt:lpstr>Ретроцессия – это последующая передача перестрахованного риска   Ретроцедент – это страховое общество , передающее риск третьему лицу  Ретроцессионарий – это страховое общество , принимающее риск</vt:lpstr>
      <vt:lpstr>Факультативное перестрахование – это форма договора, представляющая собой индивидуальную сделку , касающуюся одного риска  Облигаторное перестрахование –это форма договора, обязывающая цедента передать определённые доли  во всех рисках ,принятых на страхование   Факультативно – облигаторное перестрахование – это форма договора ,дающая цеденту свободу принятия решения ,в отношении каких рисков и каком размере следует их передать цессионарию</vt:lpstr>
      <vt:lpstr>Квотный или долевой, договор – это форма договора ,по условиям которого перестрахователь передает в перестрахование в согласованной с перестраховщиком доле все без исключения принятые  на страхование риски  Квотно – эксцендентный договор - это форма договора перестрахования ,представляющая собой сочетание двух видов перестраховочных договоров   Непропорциональное страхование – это форма договора , базирующаяся на разделении ответственности сторон по убытку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baraulya_ts</cp:lastModifiedBy>
  <cp:revision>33</cp:revision>
  <dcterms:created xsi:type="dcterms:W3CDTF">2016-05-03T03:50:39Z</dcterms:created>
  <dcterms:modified xsi:type="dcterms:W3CDTF">2016-05-16T04:50:18Z</dcterms:modified>
</cp:coreProperties>
</file>