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6" r:id="rId5"/>
    <p:sldId id="276" r:id="rId6"/>
    <p:sldId id="267" r:id="rId7"/>
    <p:sldId id="277" r:id="rId8"/>
    <p:sldId id="278" r:id="rId9"/>
    <p:sldId id="268" r:id="rId10"/>
    <p:sldId id="279" r:id="rId11"/>
    <p:sldId id="280" r:id="rId12"/>
    <p:sldId id="275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0" y="-8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4715814"/>
            <a:ext cx="3779912" cy="188153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>Выполнил: Гусев Артем,</a:t>
            </a:r>
          </a:p>
          <a:p>
            <a:pPr algn="l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>Учащийся 10 класса А,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>МБОУ «Средняя школа №17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>»</a:t>
            </a:r>
          </a:p>
          <a:p>
            <a:pPr algn="l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>Руководитель 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>Рожкова М.А.,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>учитель физики</a:t>
            </a:r>
            <a:b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cs typeface="Tahoma" pitchFamily="34" charset="0"/>
              </a:rPr>
              <a:t>МБОУ «Средняя школа №17»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marL="3324225" algn="l"/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algn="l"/>
            <a:endParaRPr lang="ru-RU" sz="1500" dirty="0" smtClean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cs typeface="Tahoma" pitchFamily="34" charset="0"/>
            </a:endParaRPr>
          </a:p>
          <a:p>
            <a:pPr algn="l"/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Picture 2" descr="E:\!romik\минин\10_present\PRESENTACIYA2-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0013"/>
            <a:ext cx="9144000" cy="35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979712" y="2492896"/>
            <a:ext cx="43204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/>
              <a:t>Терменвокс</a:t>
            </a:r>
            <a:r>
              <a:rPr lang="ru-RU" sz="2800" b="1" dirty="0" smtClean="0"/>
              <a:t>. Принцип работы и физические свойства</a:t>
            </a:r>
            <a:endParaRPr lang="ru-RU" sz="2800" b="1" dirty="0" smtClean="0">
              <a:latin typeface="Tahoma" pitchFamily="34" charset="0"/>
              <a:cs typeface="Tahoma" pitchFamily="34" charset="0"/>
            </a:endParaRP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87824" y="6257836"/>
            <a:ext cx="2286000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15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ahoma" pitchFamily="34" charset="0"/>
                <a:cs typeface="Tahoma" pitchFamily="34" charset="0"/>
              </a:rPr>
              <a:t>Дзержинск,</a:t>
            </a:r>
          </a:p>
          <a:p>
            <a:pPr lvl="0" algn="ctr">
              <a:spcBef>
                <a:spcPct val="20000"/>
              </a:spcBef>
            </a:pPr>
            <a:r>
              <a:rPr lang="ru-RU" sz="15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ahoma" pitchFamily="34" charset="0"/>
                <a:cs typeface="Tahoma" pitchFamily="34" charset="0"/>
              </a:rPr>
              <a:t>2017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27784" y="0"/>
            <a:ext cx="4104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0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ahoma" pitchFamily="34" charset="0"/>
                <a:cs typeface="Tahoma" pitchFamily="34" charset="0"/>
              </a:rPr>
              <a:t>МБОУ «Средняя школа №17»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нструкция инструмент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896448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4"/>
          <p:cNvGrpSpPr/>
          <p:nvPr/>
        </p:nvGrpSpPr>
        <p:grpSpPr>
          <a:xfrm>
            <a:off x="0" y="115888"/>
            <a:ext cx="9144000" cy="6742112"/>
            <a:chOff x="0" y="115888"/>
            <a:chExt cx="9144000" cy="6742112"/>
          </a:xfrm>
        </p:grpSpPr>
        <p:pic>
          <p:nvPicPr>
            <p:cNvPr id="3" name="Picture 2" descr="E:\!romik\минин\10_present\PRESENTACIYA2-05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15888"/>
              <a:ext cx="9144000" cy="417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2" descr="E:\!romik\минин\10_present\PRESENTACIYA2-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948488" y="6435725"/>
              <a:ext cx="1597025" cy="422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amcdn.net/lookatme.ru/post_image-image/ErjQ6stjSFrhEOBhQsHXSQ-articl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84887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2"/>
          <p:cNvGrpSpPr/>
          <p:nvPr/>
        </p:nvGrpSpPr>
        <p:grpSpPr>
          <a:xfrm>
            <a:off x="0" y="115888"/>
            <a:ext cx="9144000" cy="6742112"/>
            <a:chOff x="0" y="115888"/>
            <a:chExt cx="9144000" cy="6742112"/>
          </a:xfrm>
        </p:grpSpPr>
        <p:pic>
          <p:nvPicPr>
            <p:cNvPr id="4" name="Picture 2" descr="E:\!romik\минин\10_present\PRESENTACIYA2-05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15888"/>
              <a:ext cx="9144000" cy="417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2" descr="E:\!romik\минин\10_present\PRESENTACIYA2-0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948488" y="6435725"/>
              <a:ext cx="1597025" cy="422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!romik\минин\10_present\PRESENTACIYA2-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9144000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E:\!romik\минин\10_present\PRESENTACIYA2-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6435725"/>
            <a:ext cx="159702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612607" y="6435723"/>
            <a:ext cx="360039" cy="422275"/>
          </a:xfrm>
          <a:prstGeom prst="actionButtonHom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836712"/>
            <a:ext cx="846909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ahoma" pitchFamily="34" charset="0"/>
                <a:cs typeface="Tahoma" pitchFamily="34" charset="0"/>
              </a:rPr>
              <a:t>Заключение</a:t>
            </a:r>
          </a:p>
          <a:p>
            <a:pPr>
              <a:lnSpc>
                <a:spcPct val="150000"/>
              </a:lnSpc>
            </a:pPr>
            <a:r>
              <a:rPr lang="ru-RU" sz="3200" dirty="0" smtClean="0"/>
              <a:t>Гениальность изобретения </a:t>
            </a:r>
            <a:r>
              <a:rPr lang="ru-RU" sz="3200" dirty="0" err="1" smtClean="0"/>
              <a:t>Л.С.Термена</a:t>
            </a:r>
            <a:r>
              <a:rPr lang="ru-RU" sz="3200" dirty="0" smtClean="0"/>
              <a:t> состоит в том, что очень незначительные изменения частоты генераторов приводят к ощутимым изменениям высоты тона.</a:t>
            </a:r>
            <a:endParaRPr lang="ru-RU" sz="3200" dirty="0"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381186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577592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Литература:</a:t>
            </a:r>
          </a:p>
          <a:p>
            <a:pPr marL="0" indent="0">
              <a:buNone/>
            </a:pPr>
            <a:endParaRPr lang="ru-RU" sz="2000" dirty="0" smtClean="0">
              <a:latin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endParaRPr lang="ru-RU" sz="20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Picture 2" descr="E:\!romik\минин\10_present\PRESENTACIYA2-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9144000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E:\!romik\минин\10_present\PRESENTACIYA2-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6435725"/>
            <a:ext cx="159702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783961" y="6435724"/>
            <a:ext cx="360039" cy="422275"/>
          </a:xfrm>
          <a:prstGeom prst="actionButtonHom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38934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Содержание: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>
                <a:latin typeface="Tahoma" pitchFamily="34" charset="0"/>
                <a:cs typeface="Tahoma" pitchFamily="34" charset="0"/>
              </a:rPr>
              <a:t>Что такое </a:t>
            </a:r>
            <a:r>
              <a:rPr lang="ru-RU" sz="2400" dirty="0" err="1" smtClean="0">
                <a:latin typeface="Tahoma" pitchFamily="34" charset="0"/>
                <a:cs typeface="Tahoma" pitchFamily="34" charset="0"/>
              </a:rPr>
              <a:t>терменвокс</a:t>
            </a:r>
            <a:endParaRPr lang="ru-RU" sz="2400" dirty="0" smtClean="0">
              <a:latin typeface="Tahoma" pitchFamily="34" charset="0"/>
              <a:cs typeface="Tahoma" pitchFamily="34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>
                <a:latin typeface="Tahoma" pitchFamily="34" charset="0"/>
                <a:cs typeface="Tahoma" pitchFamily="34" charset="0"/>
              </a:rPr>
              <a:t>История создания </a:t>
            </a:r>
            <a:r>
              <a:rPr lang="ru-RU" sz="2400" dirty="0" err="1" smtClean="0">
                <a:latin typeface="Tahoma" pitchFamily="34" charset="0"/>
                <a:cs typeface="Tahoma" pitchFamily="34" charset="0"/>
              </a:rPr>
              <a:t>терменвокса</a:t>
            </a:r>
            <a:endParaRPr lang="ru-RU" sz="2400" dirty="0" smtClean="0">
              <a:latin typeface="Tahoma" pitchFamily="34" charset="0"/>
              <a:cs typeface="Tahoma" pitchFamily="34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/>
              <a:t>Физические основы работы </a:t>
            </a:r>
            <a:r>
              <a:rPr lang="ru-RU" sz="2400" dirty="0" err="1" smtClean="0"/>
              <a:t>терменвокса</a:t>
            </a:r>
            <a:endParaRPr lang="ru-RU" sz="2400" dirty="0" smtClean="0"/>
          </a:p>
          <a:p>
            <a:pPr marL="514350" indent="-514350">
              <a:lnSpc>
                <a:spcPct val="150000"/>
              </a:lnSpc>
            </a:pPr>
            <a:r>
              <a:rPr lang="ru-RU" sz="2000" dirty="0" smtClean="0">
                <a:latin typeface="Tahoma" pitchFamily="34" charset="0"/>
                <a:cs typeface="Tahoma" pitchFamily="34" charset="0"/>
              </a:rPr>
              <a:t>Необходимые компоненты для сборки </a:t>
            </a:r>
            <a:r>
              <a:rPr lang="ru-RU" sz="2000" dirty="0" err="1" smtClean="0">
                <a:latin typeface="Tahoma" pitchFamily="34" charset="0"/>
                <a:cs typeface="Tahoma" pitchFamily="34" charset="0"/>
              </a:rPr>
              <a:t>терменвокса</a:t>
            </a:r>
            <a:endParaRPr lang="ru-RU" sz="2000" dirty="0" smtClean="0">
              <a:latin typeface="Tahoma" pitchFamily="34" charset="0"/>
              <a:cs typeface="Tahoma" pitchFamily="34" charset="0"/>
            </a:endParaRPr>
          </a:p>
          <a:p>
            <a:pPr marL="514350" lvl="1" indent="-5143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000" dirty="0" smtClean="0">
                <a:latin typeface="Tahoma" pitchFamily="34" charset="0"/>
                <a:cs typeface="Tahoma" pitchFamily="34" charset="0"/>
              </a:rPr>
              <a:t>Электронная схема </a:t>
            </a:r>
            <a:r>
              <a:rPr lang="ru-RU" sz="2000" dirty="0" err="1" smtClean="0">
                <a:latin typeface="Tahoma" pitchFamily="34" charset="0"/>
                <a:cs typeface="Tahoma" pitchFamily="34" charset="0"/>
              </a:rPr>
              <a:t>терменвокса</a:t>
            </a:r>
            <a:endParaRPr lang="ru-RU" sz="2000" dirty="0" smtClean="0">
              <a:latin typeface="Tahoma" pitchFamily="34" charset="0"/>
              <a:cs typeface="Tahoma" pitchFamily="34" charset="0"/>
            </a:endParaRPr>
          </a:p>
          <a:p>
            <a:pPr marL="514350" indent="-514350">
              <a:lnSpc>
                <a:spcPct val="150000"/>
              </a:lnSpc>
            </a:pPr>
            <a:endParaRPr lang="ru-RU" sz="2000" dirty="0" smtClean="0">
              <a:latin typeface="Tahoma" pitchFamily="34" charset="0"/>
              <a:cs typeface="Tahoma" pitchFamily="34" charset="0"/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dirty="0" smtClean="0">
                <a:latin typeface="Tahoma" pitchFamily="34" charset="0"/>
                <a:cs typeface="Tahoma" pitchFamily="34" charset="0"/>
                <a:hlinkClick r:id="rId2" action="ppaction://hlinksldjump"/>
              </a:rPr>
              <a:t>Заключение</a:t>
            </a:r>
            <a:endParaRPr lang="ru-RU" sz="2400" dirty="0" smtClean="0">
              <a:latin typeface="Tahoma" pitchFamily="34" charset="0"/>
              <a:cs typeface="Tahoma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400" dirty="0" smtClean="0">
                <a:latin typeface="Tahoma" pitchFamily="34" charset="0"/>
                <a:cs typeface="Tahoma" pitchFamily="34" charset="0"/>
                <a:hlinkClick r:id="rId3" action="ppaction://hlinksldjump"/>
              </a:rPr>
              <a:t>Литература</a:t>
            </a:r>
            <a:endParaRPr lang="ru-RU" sz="2400" dirty="0" smtClean="0">
              <a:latin typeface="Tahoma" pitchFamily="34" charset="0"/>
              <a:cs typeface="Tahoma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E:\!romik\минин\10_present\PRESENTACIYA2-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5888"/>
            <a:ext cx="9144000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E:\!romik\минин\10_present\PRESENTACIYA2-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488" y="6435725"/>
            <a:ext cx="159702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136605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2372" y="555058"/>
            <a:ext cx="8219256" cy="1656184"/>
          </a:xfrm>
        </p:spPr>
        <p:txBody>
          <a:bodyPr>
            <a:noAutofit/>
          </a:bodyPr>
          <a:lstStyle/>
          <a:p>
            <a:pPr marL="0" indent="20638" algn="just" fontAlgn="t">
              <a:lnSpc>
                <a:spcPct val="150000"/>
              </a:lnSpc>
              <a:buNone/>
            </a:pPr>
            <a:r>
              <a:rPr lang="ru-RU" sz="2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Терменвокс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4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(англ. </a:t>
            </a:r>
            <a:r>
              <a:rPr lang="ru-RU" sz="2400" i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theremin</a:t>
            </a:r>
            <a:r>
              <a:rPr lang="ru-RU" sz="24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или </a:t>
            </a:r>
            <a:r>
              <a:rPr lang="ru-RU" sz="2400" i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thereminvox</a:t>
            </a:r>
            <a:r>
              <a:rPr lang="ru-RU" sz="24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 — электронный музыкальный инструмент, созданный в 1919 русским изобретателем Львом Сергеевичем </a:t>
            </a:r>
            <a:r>
              <a:rPr lang="ru-RU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Терменом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" name="Picture 2" descr="E:\!romik\минин\10_present\PRESENTACIYA2-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9144000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E:\!romik\минин\10_present\PRESENTACIYA2-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6435725"/>
            <a:ext cx="159702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612607" y="6435723"/>
            <a:ext cx="360039" cy="422275"/>
          </a:xfrm>
          <a:prstGeom prst="actionButtonHom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6" name="Picture 4" descr="http://www.rollingstone.ru/media/pic/_original/7/3_noyabrya_1993_skonchalsya_lev_terme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2219324"/>
            <a:ext cx="3514725" cy="4638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!romik\минин\10_present\PRESENTACIYA2-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9144000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E:\!romik\минин\10_present\PRESENTACIYA2-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6435725"/>
            <a:ext cx="159702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09633" y="556050"/>
            <a:ext cx="83884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История создания</a:t>
            </a: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2400" b="1" dirty="0" smtClean="0">
                <a:latin typeface="Tahoma" pitchFamily="34" charset="0"/>
                <a:cs typeface="Tahoma" pitchFamily="34" charset="0"/>
              </a:rPr>
            </a:br>
            <a:endParaRPr lang="ru-RU" sz="24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612607" y="6435723"/>
            <a:ext cx="360039" cy="422275"/>
          </a:xfrm>
          <a:prstGeom prst="actionButtonHom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43608" y="2348880"/>
            <a:ext cx="81003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 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изобретением стояла не столько идея прогресса, сколько мечта устранить все препятствия между музыкантом и мелодией. «Исполнитель… должен управлять звуками, но не добывать их», — говорил </a:t>
            </a:r>
            <a:r>
              <a:rPr lang="ru-RU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Термен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 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052736"/>
            <a:ext cx="87484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Лев Сергеевич </a:t>
            </a:r>
            <a:r>
              <a:rPr lang="ru-RU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Термен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 — дворянин, потомок обрусевшего рода французских и немецких аристократов — родился в Санкт-Петербурге 28 августа 1896 года. 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4365104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Поэтому способ 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извлечения звука оказался совершенно новым: </a:t>
            </a:r>
            <a:r>
              <a:rPr lang="ru-RU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терменвокс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нельзя было 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отнести ни 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 ударным, ни к струнным, ни к духовым инструментам.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64075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t4 Между классикой и фантастикой: история терменвокса и его создател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5172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58924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Лев </a:t>
            </a:r>
            <a:r>
              <a:rPr lang="ru-RU" sz="2400" b="1" dirty="0" err="1" smtClean="0"/>
              <a:t>Термен</a:t>
            </a:r>
            <a:r>
              <a:rPr lang="ru-RU" sz="2400" b="1" dirty="0" smtClean="0"/>
              <a:t> в Парижской опере. Инструмент действительно звучит почти как оперный голос — причём может петь как басом, так и сопрано</a:t>
            </a:r>
            <a:endParaRPr lang="ru-RU" sz="2400" dirty="0"/>
          </a:p>
        </p:txBody>
      </p:sp>
    </p:spTree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6696744" cy="6120680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Принцип работы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Основан 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 том, что звук — это такие же колебания воздуха, какие 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создаёт 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электромагнитное поле (поэтому гудят провода и трансформаторные будки). Внутри </a:t>
            </a:r>
            <a:r>
              <a:rPr lang="ru-RU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терменвокса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находятся два генератора колебаний, разница частот между которыми и становится частотой звука. Когда человек подносит руку к антенне </a:t>
            </a:r>
            <a:r>
              <a:rPr lang="ru-RU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терменвокса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он меняет ёмкость окружающего её поля — и нота становится выше. </a:t>
            </a: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Picture 2" descr="E:\!romik\минин\10_present\PRESENTACIYA2-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9144000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E:\!romik\минин\10_present\PRESENTACIYA2-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6435725"/>
            <a:ext cx="159702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612607" y="6435723"/>
            <a:ext cx="360039" cy="422275"/>
          </a:xfrm>
          <a:prstGeom prst="actionButtonHom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t5 Между классикой и фантастикой: история терменвокса и его создател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80892" y="1268760"/>
            <a:ext cx="2263108" cy="39604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20442372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t3 Между классикой и фантастикой: история терменвокса и его создателя"/>
          <p:cNvPicPr>
            <a:picLocks noChangeAspect="1" noChangeArrowheads="1"/>
          </p:cNvPicPr>
          <p:nvPr/>
        </p:nvPicPr>
        <p:blipFill>
          <a:blip r:embed="rId2" cstate="print"/>
          <a:srcRect t="5084" b="4916"/>
          <a:stretch>
            <a:fillRect/>
          </a:stretch>
        </p:blipFill>
        <p:spPr bwMode="auto">
          <a:xfrm>
            <a:off x="1835696" y="0"/>
            <a:ext cx="5715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lum bright="10000"/>
          </a:blip>
          <a:srcRect l="19944" t="15337" r="44321" b="22904"/>
          <a:stretch>
            <a:fillRect/>
          </a:stretch>
        </p:blipFill>
        <p:spPr bwMode="auto">
          <a:xfrm>
            <a:off x="1979712" y="0"/>
            <a:ext cx="525658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!romik\минин\10_present\PRESENTACIYA2-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5888"/>
            <a:ext cx="9144000" cy="41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E:\!romik\минин\10_present\PRESENTACIYA2-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488" y="6435725"/>
            <a:ext cx="159702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51520" y="692696"/>
            <a:ext cx="889248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Терменвокс</a:t>
            </a:r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состоит из следующих </a:t>
            </a:r>
            <a: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деталей:</a:t>
            </a:r>
            <a:br>
              <a:rPr lang="ru-RU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Опорный генератор </a:t>
            </a:r>
            <a:r>
              <a:rPr lang="ru-RU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звуковысотности</a:t>
            </a:r>
            <a:endParaRPr lang="ru-RU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Генератор управления </a:t>
            </a:r>
            <a:r>
              <a:rPr lang="ru-RU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звуковысотностью</a:t>
            </a:r>
            <a:endParaRPr lang="ru-RU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Микшер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Генератор управления громкостью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Резонансный контур регулировки громкости и усилитель, управляемый напряжением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Аудио-усилитель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Источник питания 12В</a:t>
            </a:r>
          </a:p>
          <a:p>
            <a:pPr algn="ctr">
              <a:lnSpc>
                <a:spcPct val="150000"/>
              </a:lnSpc>
            </a:pPr>
            <a:endParaRPr lang="ru-RU" sz="24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612607" y="6435723"/>
            <a:ext cx="360039" cy="422275"/>
          </a:xfrm>
          <a:prstGeom prst="actionButtonHom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47330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182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Svetlana</dc:creator>
  <cp:lastModifiedBy>User</cp:lastModifiedBy>
  <cp:revision>116</cp:revision>
  <dcterms:created xsi:type="dcterms:W3CDTF">2014-11-29T15:57:45Z</dcterms:created>
  <dcterms:modified xsi:type="dcterms:W3CDTF">2017-12-19T09:20:00Z</dcterms:modified>
</cp:coreProperties>
</file>