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6CE640-23BF-4385-A896-71741C40106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78AAA0-48C8-42A3-B077-253CDB51E804}">
      <dgm:prSet phldrT="[Текст]"/>
      <dgm:spPr/>
      <dgm:t>
        <a:bodyPr/>
        <a:lstStyle/>
        <a:p>
          <a:r>
            <a:rPr lang="ru-RU" dirty="0" smtClean="0"/>
            <a:t>Сухой воздух- </a:t>
          </a:r>
          <a:r>
            <a:rPr lang="en-US" dirty="0" smtClean="0"/>
            <a:t>&lt;20%</a:t>
          </a:r>
          <a:endParaRPr lang="ru-RU" dirty="0"/>
        </a:p>
      </dgm:t>
    </dgm:pt>
    <dgm:pt modelId="{1B1AE9A5-978D-43F7-B0ED-C90C7A6EC225}" type="parTrans" cxnId="{E66EA70B-8D39-41E6-893A-8B3828EC8DDF}">
      <dgm:prSet/>
      <dgm:spPr/>
      <dgm:t>
        <a:bodyPr/>
        <a:lstStyle/>
        <a:p>
          <a:endParaRPr lang="ru-RU"/>
        </a:p>
      </dgm:t>
    </dgm:pt>
    <dgm:pt modelId="{3AE97927-AD05-4819-A1C3-713EA6ED3EE5}" type="sibTrans" cxnId="{E66EA70B-8D39-41E6-893A-8B3828EC8DDF}">
      <dgm:prSet/>
      <dgm:spPr/>
      <dgm:t>
        <a:bodyPr/>
        <a:lstStyle/>
        <a:p>
          <a:endParaRPr lang="ru-RU"/>
        </a:p>
      </dgm:t>
    </dgm:pt>
    <dgm:pt modelId="{2A53D651-4B9D-48A0-8BA9-348FC431E2E9}">
      <dgm:prSet phldrT="[Текст]"/>
      <dgm:spPr/>
      <dgm:t>
        <a:bodyPr/>
        <a:lstStyle/>
        <a:p>
          <a:r>
            <a:rPr lang="ru-RU" dirty="0" smtClean="0"/>
            <a:t>Умеренно-влажный- 71-85%</a:t>
          </a:r>
          <a:endParaRPr lang="ru-RU" dirty="0"/>
        </a:p>
      </dgm:t>
    </dgm:pt>
    <dgm:pt modelId="{C94B3E0E-847E-4021-9EB1-EB32A8988E87}" type="parTrans" cxnId="{6E4F758F-337D-4287-8AE3-F932C5E97047}">
      <dgm:prSet/>
      <dgm:spPr/>
      <dgm:t>
        <a:bodyPr/>
        <a:lstStyle/>
        <a:p>
          <a:endParaRPr lang="ru-RU"/>
        </a:p>
      </dgm:t>
    </dgm:pt>
    <dgm:pt modelId="{29CDA07B-6495-4DB0-ACC0-AD24D4CACA41}" type="sibTrans" cxnId="{6E4F758F-337D-4287-8AE3-F932C5E97047}">
      <dgm:prSet/>
      <dgm:spPr/>
      <dgm:t>
        <a:bodyPr/>
        <a:lstStyle/>
        <a:p>
          <a:endParaRPr lang="ru-RU"/>
        </a:p>
      </dgm:t>
    </dgm:pt>
    <dgm:pt modelId="{946ABFAB-4302-4228-A0E4-FEC4B00D04B2}">
      <dgm:prSet phldrT="[Текст]"/>
      <dgm:spPr/>
      <dgm:t>
        <a:bodyPr/>
        <a:lstStyle/>
        <a:p>
          <a:r>
            <a:rPr lang="ru-RU" dirty="0" smtClean="0"/>
            <a:t>Сильно влажный- </a:t>
          </a:r>
          <a:r>
            <a:rPr lang="en-US" dirty="0" smtClean="0"/>
            <a:t>&gt;86%</a:t>
          </a:r>
          <a:endParaRPr lang="ru-RU" dirty="0"/>
        </a:p>
      </dgm:t>
    </dgm:pt>
    <dgm:pt modelId="{625F6F2C-F234-4C20-A204-921E291B763B}" type="parTrans" cxnId="{CB40CF50-919B-4B2D-8E8B-935C29CCF606}">
      <dgm:prSet/>
      <dgm:spPr/>
      <dgm:t>
        <a:bodyPr/>
        <a:lstStyle/>
        <a:p>
          <a:endParaRPr lang="ru-RU"/>
        </a:p>
      </dgm:t>
    </dgm:pt>
    <dgm:pt modelId="{A6B186F6-4E95-4225-838D-DBAB21863BDC}" type="sibTrans" cxnId="{CB40CF50-919B-4B2D-8E8B-935C29CCF606}">
      <dgm:prSet/>
      <dgm:spPr/>
      <dgm:t>
        <a:bodyPr/>
        <a:lstStyle/>
        <a:p>
          <a:endParaRPr lang="ru-RU"/>
        </a:p>
      </dgm:t>
    </dgm:pt>
    <dgm:pt modelId="{EEF366FF-F63C-44F4-A930-64F7E7C77B74}" type="pres">
      <dgm:prSet presAssocID="{D56CE640-23BF-4385-A896-71741C40106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4E408B-9B1B-42EF-AEED-425330253956}" type="pres">
      <dgm:prSet presAssocID="{9678AAA0-48C8-42A3-B077-253CDB51E804}" presName="parentLin" presStyleCnt="0"/>
      <dgm:spPr/>
    </dgm:pt>
    <dgm:pt modelId="{E816B924-B987-4E8F-B475-FBC3A569BD97}" type="pres">
      <dgm:prSet presAssocID="{9678AAA0-48C8-42A3-B077-253CDB51E80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8232779-2038-4880-A1F3-48060B79E5DC}" type="pres">
      <dgm:prSet presAssocID="{9678AAA0-48C8-42A3-B077-253CDB51E80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CDD408-3DEB-466D-A538-7E6C481EB4B5}" type="pres">
      <dgm:prSet presAssocID="{9678AAA0-48C8-42A3-B077-253CDB51E804}" presName="negativeSpace" presStyleCnt="0"/>
      <dgm:spPr/>
    </dgm:pt>
    <dgm:pt modelId="{4F2B3BA4-C376-4BE5-B9D8-91C3A3FD44D1}" type="pres">
      <dgm:prSet presAssocID="{9678AAA0-48C8-42A3-B077-253CDB51E804}" presName="childText" presStyleLbl="conFgAcc1" presStyleIdx="0" presStyleCnt="3">
        <dgm:presLayoutVars>
          <dgm:bulletEnabled val="1"/>
        </dgm:presLayoutVars>
      </dgm:prSet>
      <dgm:spPr/>
    </dgm:pt>
    <dgm:pt modelId="{9188817B-7A08-4431-BFCA-BDBC76DD777C}" type="pres">
      <dgm:prSet presAssocID="{3AE97927-AD05-4819-A1C3-713EA6ED3EE5}" presName="spaceBetweenRectangles" presStyleCnt="0"/>
      <dgm:spPr/>
    </dgm:pt>
    <dgm:pt modelId="{4535F687-E2B3-46C6-9958-039494679CAC}" type="pres">
      <dgm:prSet presAssocID="{2A53D651-4B9D-48A0-8BA9-348FC431E2E9}" presName="parentLin" presStyleCnt="0"/>
      <dgm:spPr/>
    </dgm:pt>
    <dgm:pt modelId="{324B80C0-0389-4F3C-9E5F-EAEFA45B9749}" type="pres">
      <dgm:prSet presAssocID="{2A53D651-4B9D-48A0-8BA9-348FC431E2E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1CB2E86-9339-4668-919C-0C4942F61143}" type="pres">
      <dgm:prSet presAssocID="{2A53D651-4B9D-48A0-8BA9-348FC431E2E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2177A-9BA4-40CF-B121-2BCAC2F470CB}" type="pres">
      <dgm:prSet presAssocID="{2A53D651-4B9D-48A0-8BA9-348FC431E2E9}" presName="negativeSpace" presStyleCnt="0"/>
      <dgm:spPr/>
    </dgm:pt>
    <dgm:pt modelId="{477681D2-A92F-4330-A87A-8B6A698AAC7A}" type="pres">
      <dgm:prSet presAssocID="{2A53D651-4B9D-48A0-8BA9-348FC431E2E9}" presName="childText" presStyleLbl="conFgAcc1" presStyleIdx="1" presStyleCnt="3">
        <dgm:presLayoutVars>
          <dgm:bulletEnabled val="1"/>
        </dgm:presLayoutVars>
      </dgm:prSet>
      <dgm:spPr/>
    </dgm:pt>
    <dgm:pt modelId="{A39D33EC-6112-446A-8F48-16A6D6F05F1F}" type="pres">
      <dgm:prSet presAssocID="{29CDA07B-6495-4DB0-ACC0-AD24D4CACA41}" presName="spaceBetweenRectangles" presStyleCnt="0"/>
      <dgm:spPr/>
    </dgm:pt>
    <dgm:pt modelId="{D5D008F5-AA31-48FE-BE48-D4DB832755B2}" type="pres">
      <dgm:prSet presAssocID="{946ABFAB-4302-4228-A0E4-FEC4B00D04B2}" presName="parentLin" presStyleCnt="0"/>
      <dgm:spPr/>
    </dgm:pt>
    <dgm:pt modelId="{AAA74E56-AD02-4F58-B0CB-190680B4D2FB}" type="pres">
      <dgm:prSet presAssocID="{946ABFAB-4302-4228-A0E4-FEC4B00D04B2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8FD67945-B099-411D-AE17-17214F954C02}" type="pres">
      <dgm:prSet presAssocID="{946ABFAB-4302-4228-A0E4-FEC4B00D04B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9F91A-EE07-4776-B0A1-51F8DD573BCB}" type="pres">
      <dgm:prSet presAssocID="{946ABFAB-4302-4228-A0E4-FEC4B00D04B2}" presName="negativeSpace" presStyleCnt="0"/>
      <dgm:spPr/>
    </dgm:pt>
    <dgm:pt modelId="{379A64AF-802E-4E3B-864C-98CE072FBFB2}" type="pres">
      <dgm:prSet presAssocID="{946ABFAB-4302-4228-A0E4-FEC4B00D04B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25F1833-E920-48AC-BDF3-D4D3BACADB14}" type="presOf" srcId="{2A53D651-4B9D-48A0-8BA9-348FC431E2E9}" destId="{324B80C0-0389-4F3C-9E5F-EAEFA45B9749}" srcOrd="0" destOrd="0" presId="urn:microsoft.com/office/officeart/2005/8/layout/list1"/>
    <dgm:cxn modelId="{E66EA70B-8D39-41E6-893A-8B3828EC8DDF}" srcId="{D56CE640-23BF-4385-A896-71741C40106F}" destId="{9678AAA0-48C8-42A3-B077-253CDB51E804}" srcOrd="0" destOrd="0" parTransId="{1B1AE9A5-978D-43F7-B0ED-C90C7A6EC225}" sibTransId="{3AE97927-AD05-4819-A1C3-713EA6ED3EE5}"/>
    <dgm:cxn modelId="{158DFBE8-E3A8-482B-8ECC-6B78382D8695}" type="presOf" srcId="{9678AAA0-48C8-42A3-B077-253CDB51E804}" destId="{E816B924-B987-4E8F-B475-FBC3A569BD97}" srcOrd="0" destOrd="0" presId="urn:microsoft.com/office/officeart/2005/8/layout/list1"/>
    <dgm:cxn modelId="{6E4F758F-337D-4287-8AE3-F932C5E97047}" srcId="{D56CE640-23BF-4385-A896-71741C40106F}" destId="{2A53D651-4B9D-48A0-8BA9-348FC431E2E9}" srcOrd="1" destOrd="0" parTransId="{C94B3E0E-847E-4021-9EB1-EB32A8988E87}" sibTransId="{29CDA07B-6495-4DB0-ACC0-AD24D4CACA41}"/>
    <dgm:cxn modelId="{DF2B25ED-9D08-4297-9854-53727DDA9FB9}" type="presOf" srcId="{D56CE640-23BF-4385-A896-71741C40106F}" destId="{EEF366FF-F63C-44F4-A930-64F7E7C77B74}" srcOrd="0" destOrd="0" presId="urn:microsoft.com/office/officeart/2005/8/layout/list1"/>
    <dgm:cxn modelId="{7BF410E3-3763-4BCD-B205-3F3B0407D7ED}" type="presOf" srcId="{9678AAA0-48C8-42A3-B077-253CDB51E804}" destId="{98232779-2038-4880-A1F3-48060B79E5DC}" srcOrd="1" destOrd="0" presId="urn:microsoft.com/office/officeart/2005/8/layout/list1"/>
    <dgm:cxn modelId="{981440C3-F9E7-4A38-97AF-89385543AEB8}" type="presOf" srcId="{2A53D651-4B9D-48A0-8BA9-348FC431E2E9}" destId="{A1CB2E86-9339-4668-919C-0C4942F61143}" srcOrd="1" destOrd="0" presId="urn:microsoft.com/office/officeart/2005/8/layout/list1"/>
    <dgm:cxn modelId="{E59E82A6-B2FC-4146-A19A-B63B7E3BEBD9}" type="presOf" srcId="{946ABFAB-4302-4228-A0E4-FEC4B00D04B2}" destId="{8FD67945-B099-411D-AE17-17214F954C02}" srcOrd="1" destOrd="0" presId="urn:microsoft.com/office/officeart/2005/8/layout/list1"/>
    <dgm:cxn modelId="{DD8A0CC3-1791-49DF-ABFF-3BF98FDA79E3}" type="presOf" srcId="{946ABFAB-4302-4228-A0E4-FEC4B00D04B2}" destId="{AAA74E56-AD02-4F58-B0CB-190680B4D2FB}" srcOrd="0" destOrd="0" presId="urn:microsoft.com/office/officeart/2005/8/layout/list1"/>
    <dgm:cxn modelId="{CB40CF50-919B-4B2D-8E8B-935C29CCF606}" srcId="{D56CE640-23BF-4385-A896-71741C40106F}" destId="{946ABFAB-4302-4228-A0E4-FEC4B00D04B2}" srcOrd="2" destOrd="0" parTransId="{625F6F2C-F234-4C20-A204-921E291B763B}" sibTransId="{A6B186F6-4E95-4225-838D-DBAB21863BDC}"/>
    <dgm:cxn modelId="{0698FB9D-9958-45F8-901E-67D49A4EA051}" type="presParOf" srcId="{EEF366FF-F63C-44F4-A930-64F7E7C77B74}" destId="{284E408B-9B1B-42EF-AEED-425330253956}" srcOrd="0" destOrd="0" presId="urn:microsoft.com/office/officeart/2005/8/layout/list1"/>
    <dgm:cxn modelId="{7828A067-AB32-4110-8B58-0B1BAA73EA5E}" type="presParOf" srcId="{284E408B-9B1B-42EF-AEED-425330253956}" destId="{E816B924-B987-4E8F-B475-FBC3A569BD97}" srcOrd="0" destOrd="0" presId="urn:microsoft.com/office/officeart/2005/8/layout/list1"/>
    <dgm:cxn modelId="{914683DD-C79A-4A3D-A293-FAD886D71A5E}" type="presParOf" srcId="{284E408B-9B1B-42EF-AEED-425330253956}" destId="{98232779-2038-4880-A1F3-48060B79E5DC}" srcOrd="1" destOrd="0" presId="urn:microsoft.com/office/officeart/2005/8/layout/list1"/>
    <dgm:cxn modelId="{564190B2-ED4C-438A-9C80-7FFAF4F858AB}" type="presParOf" srcId="{EEF366FF-F63C-44F4-A930-64F7E7C77B74}" destId="{45CDD408-3DEB-466D-A538-7E6C481EB4B5}" srcOrd="1" destOrd="0" presId="urn:microsoft.com/office/officeart/2005/8/layout/list1"/>
    <dgm:cxn modelId="{0014CEF9-3F29-499D-ACE7-DAB255D832BD}" type="presParOf" srcId="{EEF366FF-F63C-44F4-A930-64F7E7C77B74}" destId="{4F2B3BA4-C376-4BE5-B9D8-91C3A3FD44D1}" srcOrd="2" destOrd="0" presId="urn:microsoft.com/office/officeart/2005/8/layout/list1"/>
    <dgm:cxn modelId="{8F301361-E91E-4DE2-94F4-F4A9D3F4B1CE}" type="presParOf" srcId="{EEF366FF-F63C-44F4-A930-64F7E7C77B74}" destId="{9188817B-7A08-4431-BFCA-BDBC76DD777C}" srcOrd="3" destOrd="0" presId="urn:microsoft.com/office/officeart/2005/8/layout/list1"/>
    <dgm:cxn modelId="{CEC0BA12-3BB9-422C-A59E-9CCC29287233}" type="presParOf" srcId="{EEF366FF-F63C-44F4-A930-64F7E7C77B74}" destId="{4535F687-E2B3-46C6-9958-039494679CAC}" srcOrd="4" destOrd="0" presId="urn:microsoft.com/office/officeart/2005/8/layout/list1"/>
    <dgm:cxn modelId="{F6C91D1F-ED0F-4FBF-B64C-252383FFD514}" type="presParOf" srcId="{4535F687-E2B3-46C6-9958-039494679CAC}" destId="{324B80C0-0389-4F3C-9E5F-EAEFA45B9749}" srcOrd="0" destOrd="0" presId="urn:microsoft.com/office/officeart/2005/8/layout/list1"/>
    <dgm:cxn modelId="{D623B45A-3673-488E-A3C4-9B33F037C568}" type="presParOf" srcId="{4535F687-E2B3-46C6-9958-039494679CAC}" destId="{A1CB2E86-9339-4668-919C-0C4942F61143}" srcOrd="1" destOrd="0" presId="urn:microsoft.com/office/officeart/2005/8/layout/list1"/>
    <dgm:cxn modelId="{EFC3EC32-B9E3-4452-AD38-40363997986F}" type="presParOf" srcId="{EEF366FF-F63C-44F4-A930-64F7E7C77B74}" destId="{7052177A-9BA4-40CF-B121-2BCAC2F470CB}" srcOrd="5" destOrd="0" presId="urn:microsoft.com/office/officeart/2005/8/layout/list1"/>
    <dgm:cxn modelId="{A7D8212B-CC3F-411B-A483-FDE4F8761A69}" type="presParOf" srcId="{EEF366FF-F63C-44F4-A930-64F7E7C77B74}" destId="{477681D2-A92F-4330-A87A-8B6A698AAC7A}" srcOrd="6" destOrd="0" presId="urn:microsoft.com/office/officeart/2005/8/layout/list1"/>
    <dgm:cxn modelId="{5B18A07C-62FF-428E-BC72-09B1466600E4}" type="presParOf" srcId="{EEF366FF-F63C-44F4-A930-64F7E7C77B74}" destId="{A39D33EC-6112-446A-8F48-16A6D6F05F1F}" srcOrd="7" destOrd="0" presId="urn:microsoft.com/office/officeart/2005/8/layout/list1"/>
    <dgm:cxn modelId="{33C80617-0327-4D9C-BAED-6780E01C61B4}" type="presParOf" srcId="{EEF366FF-F63C-44F4-A930-64F7E7C77B74}" destId="{D5D008F5-AA31-48FE-BE48-D4DB832755B2}" srcOrd="8" destOrd="0" presId="urn:microsoft.com/office/officeart/2005/8/layout/list1"/>
    <dgm:cxn modelId="{02314AB9-A9EB-4455-84A1-D05C106D839D}" type="presParOf" srcId="{D5D008F5-AA31-48FE-BE48-D4DB832755B2}" destId="{AAA74E56-AD02-4F58-B0CB-190680B4D2FB}" srcOrd="0" destOrd="0" presId="urn:microsoft.com/office/officeart/2005/8/layout/list1"/>
    <dgm:cxn modelId="{F5389D95-A9C8-4CDF-8CC9-A83A4C9A5573}" type="presParOf" srcId="{D5D008F5-AA31-48FE-BE48-D4DB832755B2}" destId="{8FD67945-B099-411D-AE17-17214F954C02}" srcOrd="1" destOrd="0" presId="urn:microsoft.com/office/officeart/2005/8/layout/list1"/>
    <dgm:cxn modelId="{E4769440-2014-4310-9102-5FDCB02B1C83}" type="presParOf" srcId="{EEF366FF-F63C-44F4-A930-64F7E7C77B74}" destId="{0789F91A-EE07-4776-B0A1-51F8DD573BCB}" srcOrd="9" destOrd="0" presId="urn:microsoft.com/office/officeart/2005/8/layout/list1"/>
    <dgm:cxn modelId="{76834653-A927-4F45-A1E7-446E8F269385}" type="presParOf" srcId="{EEF366FF-F63C-44F4-A930-64F7E7C77B74}" destId="{379A64AF-802E-4E3B-864C-98CE072FBFB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D159D5-C676-4DBF-A245-6B6069A77C1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870321D-481B-46E9-A02A-785C284ED8F7}">
      <dgm:prSet phldrT="[Текст]" custT="1"/>
      <dgm:spPr/>
      <dgm:t>
        <a:bodyPr/>
        <a:lstStyle/>
        <a:p>
          <a:r>
            <a:rPr lang="ru-RU" sz="2400" dirty="0" smtClean="0"/>
            <a:t>Обеспечивает нормальную жизнедеятельность организма</a:t>
          </a:r>
          <a:endParaRPr lang="ru-RU" sz="2400" dirty="0"/>
        </a:p>
      </dgm:t>
    </dgm:pt>
    <dgm:pt modelId="{754CA3B6-F42B-4E05-ABDD-BF0516F8A6DD}" type="parTrans" cxnId="{5686A178-0C08-4D52-A81E-9AE71071A99E}">
      <dgm:prSet/>
      <dgm:spPr/>
      <dgm:t>
        <a:bodyPr/>
        <a:lstStyle/>
        <a:p>
          <a:endParaRPr lang="ru-RU"/>
        </a:p>
      </dgm:t>
    </dgm:pt>
    <dgm:pt modelId="{19C1A4DF-A1EA-415C-AA17-74349FCF4B40}" type="sibTrans" cxnId="{5686A178-0C08-4D52-A81E-9AE71071A99E}">
      <dgm:prSet/>
      <dgm:spPr/>
      <dgm:t>
        <a:bodyPr/>
        <a:lstStyle/>
        <a:p>
          <a:endParaRPr lang="ru-RU"/>
        </a:p>
      </dgm:t>
    </dgm:pt>
    <dgm:pt modelId="{4C6B76C0-4B00-40B5-9F51-BC47323BE97E}">
      <dgm:prSet phldrT="[Текст]" custT="1"/>
      <dgm:spPr/>
      <dgm:t>
        <a:bodyPr/>
        <a:lstStyle/>
        <a:p>
          <a:r>
            <a:rPr lang="ru-RU" sz="2000" dirty="0" smtClean="0"/>
            <a:t>Способствует увлажнению кожи и слизистых оболочек дыхательных путей</a:t>
          </a:r>
          <a:endParaRPr lang="ru-RU" sz="2000" dirty="0"/>
        </a:p>
      </dgm:t>
    </dgm:pt>
    <dgm:pt modelId="{489655AF-849C-477B-B019-98898A66690D}" type="parTrans" cxnId="{722F9314-EA72-4EF5-8076-F9EE3E98B3D6}">
      <dgm:prSet/>
      <dgm:spPr/>
      <dgm:t>
        <a:bodyPr/>
        <a:lstStyle/>
        <a:p>
          <a:endParaRPr lang="ru-RU"/>
        </a:p>
      </dgm:t>
    </dgm:pt>
    <dgm:pt modelId="{DA2F344D-3CB0-478D-86AE-C4A092CB80FD}" type="sibTrans" cxnId="{722F9314-EA72-4EF5-8076-F9EE3E98B3D6}">
      <dgm:prSet/>
      <dgm:spPr/>
      <dgm:t>
        <a:bodyPr/>
        <a:lstStyle/>
        <a:p>
          <a:endParaRPr lang="ru-RU"/>
        </a:p>
      </dgm:t>
    </dgm:pt>
    <dgm:pt modelId="{BD1EF19C-BCCE-43B0-BD49-4D04AEDAC26A}">
      <dgm:prSet phldrT="[Текст]" custT="1"/>
      <dgm:spPr/>
      <dgm:t>
        <a:bodyPr/>
        <a:lstStyle/>
        <a:p>
          <a:r>
            <a:rPr lang="ru-RU" sz="2000" dirty="0" smtClean="0"/>
            <a:t>Обеспечивает постоянство влажности внутренней среды организма</a:t>
          </a:r>
          <a:endParaRPr lang="ru-RU" sz="2000" dirty="0"/>
        </a:p>
      </dgm:t>
    </dgm:pt>
    <dgm:pt modelId="{5BC0C4D6-11DC-4C76-A3A2-9B81841838A4}" type="parTrans" cxnId="{0DCE45E5-531D-49FE-8463-176F1CA962F3}">
      <dgm:prSet/>
      <dgm:spPr/>
      <dgm:t>
        <a:bodyPr/>
        <a:lstStyle/>
        <a:p>
          <a:endParaRPr lang="ru-RU"/>
        </a:p>
      </dgm:t>
    </dgm:pt>
    <dgm:pt modelId="{03215763-76B1-4C32-8F36-A60057DBD6DC}" type="sibTrans" cxnId="{0DCE45E5-531D-49FE-8463-176F1CA962F3}">
      <dgm:prSet/>
      <dgm:spPr/>
      <dgm:t>
        <a:bodyPr/>
        <a:lstStyle/>
        <a:p>
          <a:endParaRPr lang="ru-RU"/>
        </a:p>
      </dgm:t>
    </dgm:pt>
    <dgm:pt modelId="{6E10AF51-1A82-46E0-9A50-953CD2844024}">
      <dgm:prSet custT="1"/>
      <dgm:spPr/>
      <dgm:t>
        <a:bodyPr/>
        <a:lstStyle/>
        <a:p>
          <a:r>
            <a:rPr lang="ru-RU" sz="1800" dirty="0" smtClean="0"/>
            <a:t>Сочетаясь с температурными факторами создаёт условия термического комфорта или нарушает его, способствуя переохлаждению или перегреванию организма, а также гидратации  или дегидратации тканей.</a:t>
          </a:r>
          <a:endParaRPr lang="ru-RU" sz="1800" dirty="0"/>
        </a:p>
      </dgm:t>
    </dgm:pt>
    <dgm:pt modelId="{20B89D32-8631-4C6C-9D24-104F7DEA1A9D}" type="parTrans" cxnId="{FA62B725-2A3C-490A-9960-C6A2742E4DBC}">
      <dgm:prSet/>
      <dgm:spPr/>
      <dgm:t>
        <a:bodyPr/>
        <a:lstStyle/>
        <a:p>
          <a:endParaRPr lang="ru-RU"/>
        </a:p>
      </dgm:t>
    </dgm:pt>
    <dgm:pt modelId="{36662050-7B32-4B3F-9D00-2B09BF3460BE}" type="sibTrans" cxnId="{FA62B725-2A3C-490A-9960-C6A2742E4DBC}">
      <dgm:prSet/>
      <dgm:spPr/>
      <dgm:t>
        <a:bodyPr/>
        <a:lstStyle/>
        <a:p>
          <a:endParaRPr lang="ru-RU"/>
        </a:p>
      </dgm:t>
    </dgm:pt>
    <dgm:pt modelId="{A9AE7B28-736A-4E59-B3FF-B4F01C9BB3F5}" type="pres">
      <dgm:prSet presAssocID="{B3D159D5-C676-4DBF-A245-6B6069A77C1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8AC86B-63BA-49B1-BC04-6764DD9F69D4}" type="pres">
      <dgm:prSet presAssocID="{2870321D-481B-46E9-A02A-785C284ED8F7}" presName="parentLin" presStyleCnt="0"/>
      <dgm:spPr/>
    </dgm:pt>
    <dgm:pt modelId="{81E775C4-1211-47D3-BE01-41D10D7B2C89}" type="pres">
      <dgm:prSet presAssocID="{2870321D-481B-46E9-A02A-785C284ED8F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06A2B6E8-9C69-4E2B-9AED-463D16C6FCFB}" type="pres">
      <dgm:prSet presAssocID="{2870321D-481B-46E9-A02A-785C284ED8F7}" presName="parentText" presStyleLbl="node1" presStyleIdx="0" presStyleCnt="4" custScaleX="101106" custScaleY="2990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3AD68-BD32-4EFB-8A9F-58F5EAB0B0AF}" type="pres">
      <dgm:prSet presAssocID="{2870321D-481B-46E9-A02A-785C284ED8F7}" presName="negativeSpace" presStyleCnt="0"/>
      <dgm:spPr/>
    </dgm:pt>
    <dgm:pt modelId="{D6B365B7-A2B5-4F1B-ADED-98DBDF107CFF}" type="pres">
      <dgm:prSet presAssocID="{2870321D-481B-46E9-A02A-785C284ED8F7}" presName="childText" presStyleLbl="conFgAcc1" presStyleIdx="0" presStyleCnt="4">
        <dgm:presLayoutVars>
          <dgm:bulletEnabled val="1"/>
        </dgm:presLayoutVars>
      </dgm:prSet>
      <dgm:spPr/>
    </dgm:pt>
    <dgm:pt modelId="{1DC1DFCF-1120-4020-9698-D4C4A7CCCDF8}" type="pres">
      <dgm:prSet presAssocID="{19C1A4DF-A1EA-415C-AA17-74349FCF4B40}" presName="spaceBetweenRectangles" presStyleCnt="0"/>
      <dgm:spPr/>
    </dgm:pt>
    <dgm:pt modelId="{B8FFD1FD-BBC4-42C7-B5D9-2B8C9932CFA6}" type="pres">
      <dgm:prSet presAssocID="{4C6B76C0-4B00-40B5-9F51-BC47323BE97E}" presName="parentLin" presStyleCnt="0"/>
      <dgm:spPr/>
    </dgm:pt>
    <dgm:pt modelId="{C668B5D8-9583-43BC-8A2D-F185BC70F7B7}" type="pres">
      <dgm:prSet presAssocID="{4C6B76C0-4B00-40B5-9F51-BC47323BE97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D0A91BCF-E32D-4AB5-84A5-CCACF67C9ED2}" type="pres">
      <dgm:prSet presAssocID="{4C6B76C0-4B00-40B5-9F51-BC47323BE97E}" presName="parentText" presStyleLbl="node1" presStyleIdx="1" presStyleCnt="4" custScaleX="100889" custScaleY="2535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1C7B21-45F0-46A1-985A-AB6ACF916E18}" type="pres">
      <dgm:prSet presAssocID="{4C6B76C0-4B00-40B5-9F51-BC47323BE97E}" presName="negativeSpace" presStyleCnt="0"/>
      <dgm:spPr/>
    </dgm:pt>
    <dgm:pt modelId="{4BAE2DAF-F1D7-4221-A71C-5F488062FF3B}" type="pres">
      <dgm:prSet presAssocID="{4C6B76C0-4B00-40B5-9F51-BC47323BE97E}" presName="childText" presStyleLbl="conFgAcc1" presStyleIdx="1" presStyleCnt="4">
        <dgm:presLayoutVars>
          <dgm:bulletEnabled val="1"/>
        </dgm:presLayoutVars>
      </dgm:prSet>
      <dgm:spPr/>
    </dgm:pt>
    <dgm:pt modelId="{E481CD4F-39C0-4168-A572-A8F08ABF3F42}" type="pres">
      <dgm:prSet presAssocID="{DA2F344D-3CB0-478D-86AE-C4A092CB80FD}" presName="spaceBetweenRectangles" presStyleCnt="0"/>
      <dgm:spPr/>
    </dgm:pt>
    <dgm:pt modelId="{59266367-1FB9-470B-A7B8-99BCA90F7830}" type="pres">
      <dgm:prSet presAssocID="{BD1EF19C-BCCE-43B0-BD49-4D04AEDAC26A}" presName="parentLin" presStyleCnt="0"/>
      <dgm:spPr/>
    </dgm:pt>
    <dgm:pt modelId="{65132E74-7372-477E-9F54-741C37A6E94B}" type="pres">
      <dgm:prSet presAssocID="{BD1EF19C-BCCE-43B0-BD49-4D04AEDAC26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3B74C8F6-2116-4712-AF50-3473F22EB823}" type="pres">
      <dgm:prSet presAssocID="{BD1EF19C-BCCE-43B0-BD49-4D04AEDAC26A}" presName="parentText" presStyleLbl="node1" presStyleIdx="2" presStyleCnt="4" custScaleX="101227" custScaleY="27201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F23602-A97B-4E7C-9FF2-C1B245C39241}" type="pres">
      <dgm:prSet presAssocID="{BD1EF19C-BCCE-43B0-BD49-4D04AEDAC26A}" presName="negativeSpace" presStyleCnt="0"/>
      <dgm:spPr/>
    </dgm:pt>
    <dgm:pt modelId="{B262A783-9C4D-4D33-925C-DA3416D84817}" type="pres">
      <dgm:prSet presAssocID="{BD1EF19C-BCCE-43B0-BD49-4D04AEDAC26A}" presName="childText" presStyleLbl="conFgAcc1" presStyleIdx="2" presStyleCnt="4">
        <dgm:presLayoutVars>
          <dgm:bulletEnabled val="1"/>
        </dgm:presLayoutVars>
      </dgm:prSet>
      <dgm:spPr/>
    </dgm:pt>
    <dgm:pt modelId="{7FEF59EB-C12B-416C-9030-E449D5C78607}" type="pres">
      <dgm:prSet presAssocID="{03215763-76B1-4C32-8F36-A60057DBD6DC}" presName="spaceBetweenRectangles" presStyleCnt="0"/>
      <dgm:spPr/>
    </dgm:pt>
    <dgm:pt modelId="{12999D26-3836-472A-9B0E-5D7CC7EF1628}" type="pres">
      <dgm:prSet presAssocID="{6E10AF51-1A82-46E0-9A50-953CD2844024}" presName="parentLin" presStyleCnt="0"/>
      <dgm:spPr/>
    </dgm:pt>
    <dgm:pt modelId="{C9EB3358-B84A-4E29-BDDF-671204D76B46}" type="pres">
      <dgm:prSet presAssocID="{6E10AF51-1A82-46E0-9A50-953CD2844024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22E8FCE-C8E5-4D62-81CB-C3B6BE22C969}" type="pres">
      <dgm:prSet presAssocID="{6E10AF51-1A82-46E0-9A50-953CD2844024}" presName="parentText" presStyleLbl="node1" presStyleIdx="3" presStyleCnt="4" custScaleX="101806" custScaleY="3604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F922B-DD90-45BF-AD6E-4E7FD929DBA9}" type="pres">
      <dgm:prSet presAssocID="{6E10AF51-1A82-46E0-9A50-953CD2844024}" presName="negativeSpace" presStyleCnt="0"/>
      <dgm:spPr/>
    </dgm:pt>
    <dgm:pt modelId="{7A03FA72-C347-4471-BCB3-E551C6142ED9}" type="pres">
      <dgm:prSet presAssocID="{6E10AF51-1A82-46E0-9A50-953CD284402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A969801-B9F9-4CD7-BB92-CA5144936CFD}" type="presOf" srcId="{2870321D-481B-46E9-A02A-785C284ED8F7}" destId="{81E775C4-1211-47D3-BE01-41D10D7B2C89}" srcOrd="0" destOrd="0" presId="urn:microsoft.com/office/officeart/2005/8/layout/list1"/>
    <dgm:cxn modelId="{7590F7B0-D6B3-4463-8D23-7335D49B7D1A}" type="presOf" srcId="{4C6B76C0-4B00-40B5-9F51-BC47323BE97E}" destId="{D0A91BCF-E32D-4AB5-84A5-CCACF67C9ED2}" srcOrd="1" destOrd="0" presId="urn:microsoft.com/office/officeart/2005/8/layout/list1"/>
    <dgm:cxn modelId="{3E7B4BFB-AF3F-4511-99C0-86344B2C7C2B}" type="presOf" srcId="{6E10AF51-1A82-46E0-9A50-953CD2844024}" destId="{E22E8FCE-C8E5-4D62-81CB-C3B6BE22C969}" srcOrd="1" destOrd="0" presId="urn:microsoft.com/office/officeart/2005/8/layout/list1"/>
    <dgm:cxn modelId="{30886DC7-A9BB-4FBC-A1A4-ED7DE4C568C9}" type="presOf" srcId="{6E10AF51-1A82-46E0-9A50-953CD2844024}" destId="{C9EB3358-B84A-4E29-BDDF-671204D76B46}" srcOrd="0" destOrd="0" presId="urn:microsoft.com/office/officeart/2005/8/layout/list1"/>
    <dgm:cxn modelId="{B8621D77-D71F-449B-9128-F3DF5D70050E}" type="presOf" srcId="{2870321D-481B-46E9-A02A-785C284ED8F7}" destId="{06A2B6E8-9C69-4E2B-9AED-463D16C6FCFB}" srcOrd="1" destOrd="0" presId="urn:microsoft.com/office/officeart/2005/8/layout/list1"/>
    <dgm:cxn modelId="{7385139A-2A5B-434C-B35F-2F1C1DA2DB8F}" type="presOf" srcId="{4C6B76C0-4B00-40B5-9F51-BC47323BE97E}" destId="{C668B5D8-9583-43BC-8A2D-F185BC70F7B7}" srcOrd="0" destOrd="0" presId="urn:microsoft.com/office/officeart/2005/8/layout/list1"/>
    <dgm:cxn modelId="{62124DA4-2459-4600-84DE-73D75E19CF70}" type="presOf" srcId="{BD1EF19C-BCCE-43B0-BD49-4D04AEDAC26A}" destId="{65132E74-7372-477E-9F54-741C37A6E94B}" srcOrd="0" destOrd="0" presId="urn:microsoft.com/office/officeart/2005/8/layout/list1"/>
    <dgm:cxn modelId="{2B4C5B7B-0105-4CA4-8264-67121200F90D}" type="presOf" srcId="{B3D159D5-C676-4DBF-A245-6B6069A77C13}" destId="{A9AE7B28-736A-4E59-B3FF-B4F01C9BB3F5}" srcOrd="0" destOrd="0" presId="urn:microsoft.com/office/officeart/2005/8/layout/list1"/>
    <dgm:cxn modelId="{1CB91622-2FC0-4826-A4E0-33E9ABC1DF51}" type="presOf" srcId="{BD1EF19C-BCCE-43B0-BD49-4D04AEDAC26A}" destId="{3B74C8F6-2116-4712-AF50-3473F22EB823}" srcOrd="1" destOrd="0" presId="urn:microsoft.com/office/officeart/2005/8/layout/list1"/>
    <dgm:cxn modelId="{5686A178-0C08-4D52-A81E-9AE71071A99E}" srcId="{B3D159D5-C676-4DBF-A245-6B6069A77C13}" destId="{2870321D-481B-46E9-A02A-785C284ED8F7}" srcOrd="0" destOrd="0" parTransId="{754CA3B6-F42B-4E05-ABDD-BF0516F8A6DD}" sibTransId="{19C1A4DF-A1EA-415C-AA17-74349FCF4B40}"/>
    <dgm:cxn modelId="{722F9314-EA72-4EF5-8076-F9EE3E98B3D6}" srcId="{B3D159D5-C676-4DBF-A245-6B6069A77C13}" destId="{4C6B76C0-4B00-40B5-9F51-BC47323BE97E}" srcOrd="1" destOrd="0" parTransId="{489655AF-849C-477B-B019-98898A66690D}" sibTransId="{DA2F344D-3CB0-478D-86AE-C4A092CB80FD}"/>
    <dgm:cxn modelId="{0DCE45E5-531D-49FE-8463-176F1CA962F3}" srcId="{B3D159D5-C676-4DBF-A245-6B6069A77C13}" destId="{BD1EF19C-BCCE-43B0-BD49-4D04AEDAC26A}" srcOrd="2" destOrd="0" parTransId="{5BC0C4D6-11DC-4C76-A3A2-9B81841838A4}" sibTransId="{03215763-76B1-4C32-8F36-A60057DBD6DC}"/>
    <dgm:cxn modelId="{FA62B725-2A3C-490A-9960-C6A2742E4DBC}" srcId="{B3D159D5-C676-4DBF-A245-6B6069A77C13}" destId="{6E10AF51-1A82-46E0-9A50-953CD2844024}" srcOrd="3" destOrd="0" parTransId="{20B89D32-8631-4C6C-9D24-104F7DEA1A9D}" sibTransId="{36662050-7B32-4B3F-9D00-2B09BF3460BE}"/>
    <dgm:cxn modelId="{9D80E31C-9AE1-4C86-8286-9B375B9A94CB}" type="presParOf" srcId="{A9AE7B28-736A-4E59-B3FF-B4F01C9BB3F5}" destId="{B08AC86B-63BA-49B1-BC04-6764DD9F69D4}" srcOrd="0" destOrd="0" presId="urn:microsoft.com/office/officeart/2005/8/layout/list1"/>
    <dgm:cxn modelId="{1312B221-D234-4679-8EE1-8C3F0911E2D6}" type="presParOf" srcId="{B08AC86B-63BA-49B1-BC04-6764DD9F69D4}" destId="{81E775C4-1211-47D3-BE01-41D10D7B2C89}" srcOrd="0" destOrd="0" presId="urn:microsoft.com/office/officeart/2005/8/layout/list1"/>
    <dgm:cxn modelId="{CB202A7F-E8C7-4EF2-A0C8-E1EB7A8E2B25}" type="presParOf" srcId="{B08AC86B-63BA-49B1-BC04-6764DD9F69D4}" destId="{06A2B6E8-9C69-4E2B-9AED-463D16C6FCFB}" srcOrd="1" destOrd="0" presId="urn:microsoft.com/office/officeart/2005/8/layout/list1"/>
    <dgm:cxn modelId="{D0B72EAD-D97D-48D5-91E1-E68E9C62F57C}" type="presParOf" srcId="{A9AE7B28-736A-4E59-B3FF-B4F01C9BB3F5}" destId="{2703AD68-BD32-4EFB-8A9F-58F5EAB0B0AF}" srcOrd="1" destOrd="0" presId="urn:microsoft.com/office/officeart/2005/8/layout/list1"/>
    <dgm:cxn modelId="{BF232181-7C1D-47AB-8ADE-0896B0D333A4}" type="presParOf" srcId="{A9AE7B28-736A-4E59-B3FF-B4F01C9BB3F5}" destId="{D6B365B7-A2B5-4F1B-ADED-98DBDF107CFF}" srcOrd="2" destOrd="0" presId="urn:microsoft.com/office/officeart/2005/8/layout/list1"/>
    <dgm:cxn modelId="{66DA2C4B-D6A5-4ACE-A729-AD51EF03CB4B}" type="presParOf" srcId="{A9AE7B28-736A-4E59-B3FF-B4F01C9BB3F5}" destId="{1DC1DFCF-1120-4020-9698-D4C4A7CCCDF8}" srcOrd="3" destOrd="0" presId="urn:microsoft.com/office/officeart/2005/8/layout/list1"/>
    <dgm:cxn modelId="{1BE9BB39-7937-413C-94E4-23B45F7D160C}" type="presParOf" srcId="{A9AE7B28-736A-4E59-B3FF-B4F01C9BB3F5}" destId="{B8FFD1FD-BBC4-42C7-B5D9-2B8C9932CFA6}" srcOrd="4" destOrd="0" presId="urn:microsoft.com/office/officeart/2005/8/layout/list1"/>
    <dgm:cxn modelId="{24D798B2-760A-4298-A508-8D83034FF782}" type="presParOf" srcId="{B8FFD1FD-BBC4-42C7-B5D9-2B8C9932CFA6}" destId="{C668B5D8-9583-43BC-8A2D-F185BC70F7B7}" srcOrd="0" destOrd="0" presId="urn:microsoft.com/office/officeart/2005/8/layout/list1"/>
    <dgm:cxn modelId="{635C211D-AA2A-4C12-ABE2-7B562C39FE0B}" type="presParOf" srcId="{B8FFD1FD-BBC4-42C7-B5D9-2B8C9932CFA6}" destId="{D0A91BCF-E32D-4AB5-84A5-CCACF67C9ED2}" srcOrd="1" destOrd="0" presId="urn:microsoft.com/office/officeart/2005/8/layout/list1"/>
    <dgm:cxn modelId="{F642451D-FA2E-42C8-BBDA-E3D6BB4AE24C}" type="presParOf" srcId="{A9AE7B28-736A-4E59-B3FF-B4F01C9BB3F5}" destId="{551C7B21-45F0-46A1-985A-AB6ACF916E18}" srcOrd="5" destOrd="0" presId="urn:microsoft.com/office/officeart/2005/8/layout/list1"/>
    <dgm:cxn modelId="{D8E3103A-B60F-4540-A7ED-0043721749AA}" type="presParOf" srcId="{A9AE7B28-736A-4E59-B3FF-B4F01C9BB3F5}" destId="{4BAE2DAF-F1D7-4221-A71C-5F488062FF3B}" srcOrd="6" destOrd="0" presId="urn:microsoft.com/office/officeart/2005/8/layout/list1"/>
    <dgm:cxn modelId="{565ECEF1-6AFF-4723-83C3-0A69C5DBF34C}" type="presParOf" srcId="{A9AE7B28-736A-4E59-B3FF-B4F01C9BB3F5}" destId="{E481CD4F-39C0-4168-A572-A8F08ABF3F42}" srcOrd="7" destOrd="0" presId="urn:microsoft.com/office/officeart/2005/8/layout/list1"/>
    <dgm:cxn modelId="{1EE7DAC7-C835-438F-AE22-467C7146D21B}" type="presParOf" srcId="{A9AE7B28-736A-4E59-B3FF-B4F01C9BB3F5}" destId="{59266367-1FB9-470B-A7B8-99BCA90F7830}" srcOrd="8" destOrd="0" presId="urn:microsoft.com/office/officeart/2005/8/layout/list1"/>
    <dgm:cxn modelId="{B1BA950D-AB2A-4D39-B086-68E90271A88D}" type="presParOf" srcId="{59266367-1FB9-470B-A7B8-99BCA90F7830}" destId="{65132E74-7372-477E-9F54-741C37A6E94B}" srcOrd="0" destOrd="0" presId="urn:microsoft.com/office/officeart/2005/8/layout/list1"/>
    <dgm:cxn modelId="{4E69D26E-757D-499C-8059-64D18ABA0C1D}" type="presParOf" srcId="{59266367-1FB9-470B-A7B8-99BCA90F7830}" destId="{3B74C8F6-2116-4712-AF50-3473F22EB823}" srcOrd="1" destOrd="0" presId="urn:microsoft.com/office/officeart/2005/8/layout/list1"/>
    <dgm:cxn modelId="{22124E4C-9085-4B4B-BBCA-23C9252573D3}" type="presParOf" srcId="{A9AE7B28-736A-4E59-B3FF-B4F01C9BB3F5}" destId="{87F23602-A97B-4E7C-9FF2-C1B245C39241}" srcOrd="9" destOrd="0" presId="urn:microsoft.com/office/officeart/2005/8/layout/list1"/>
    <dgm:cxn modelId="{47650B09-02D3-42FC-A2FC-70A108D6C1A8}" type="presParOf" srcId="{A9AE7B28-736A-4E59-B3FF-B4F01C9BB3F5}" destId="{B262A783-9C4D-4D33-925C-DA3416D84817}" srcOrd="10" destOrd="0" presId="urn:microsoft.com/office/officeart/2005/8/layout/list1"/>
    <dgm:cxn modelId="{EDCE4AEB-78CB-4E2A-85E9-134AB744A317}" type="presParOf" srcId="{A9AE7B28-736A-4E59-B3FF-B4F01C9BB3F5}" destId="{7FEF59EB-C12B-416C-9030-E449D5C78607}" srcOrd="11" destOrd="0" presId="urn:microsoft.com/office/officeart/2005/8/layout/list1"/>
    <dgm:cxn modelId="{D35E6022-E903-4A0C-A73A-DDDB242DB604}" type="presParOf" srcId="{A9AE7B28-736A-4E59-B3FF-B4F01C9BB3F5}" destId="{12999D26-3836-472A-9B0E-5D7CC7EF1628}" srcOrd="12" destOrd="0" presId="urn:microsoft.com/office/officeart/2005/8/layout/list1"/>
    <dgm:cxn modelId="{BF8959A8-F2DD-44B1-94DE-548160CDF7C3}" type="presParOf" srcId="{12999D26-3836-472A-9B0E-5D7CC7EF1628}" destId="{C9EB3358-B84A-4E29-BDDF-671204D76B46}" srcOrd="0" destOrd="0" presId="urn:microsoft.com/office/officeart/2005/8/layout/list1"/>
    <dgm:cxn modelId="{751DE423-6785-45D3-BA61-BAE7D2C4C818}" type="presParOf" srcId="{12999D26-3836-472A-9B0E-5D7CC7EF1628}" destId="{E22E8FCE-C8E5-4D62-81CB-C3B6BE22C969}" srcOrd="1" destOrd="0" presId="urn:microsoft.com/office/officeart/2005/8/layout/list1"/>
    <dgm:cxn modelId="{A032EADF-54BF-449B-B2C6-202B684FC599}" type="presParOf" srcId="{A9AE7B28-736A-4E59-B3FF-B4F01C9BB3F5}" destId="{13AF922B-DD90-45BF-AD6E-4E7FD929DBA9}" srcOrd="13" destOrd="0" presId="urn:microsoft.com/office/officeart/2005/8/layout/list1"/>
    <dgm:cxn modelId="{1B5831CA-C6DB-4D07-9910-F7871DE3DE81}" type="presParOf" srcId="{A9AE7B28-736A-4E59-B3FF-B4F01C9BB3F5}" destId="{7A03FA72-C347-4471-BCB3-E551C6142ED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2B3BA4-C376-4BE5-B9D8-91C3A3FD44D1}">
      <dsp:nvSpPr>
        <dsp:cNvPr id="0" name=""/>
        <dsp:cNvSpPr/>
      </dsp:nvSpPr>
      <dsp:spPr>
        <a:xfrm>
          <a:off x="0" y="41053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232779-2038-4880-A1F3-48060B79E5DC}">
      <dsp:nvSpPr>
        <dsp:cNvPr id="0" name=""/>
        <dsp:cNvSpPr/>
      </dsp:nvSpPr>
      <dsp:spPr>
        <a:xfrm>
          <a:off x="370443" y="2677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Сухой воздух- </a:t>
          </a:r>
          <a:r>
            <a:rPr lang="en-US" sz="2600" kern="1200" dirty="0" smtClean="0"/>
            <a:t>&lt;20%</a:t>
          </a:r>
          <a:endParaRPr lang="ru-RU" sz="2600" kern="1200" dirty="0"/>
        </a:p>
      </dsp:txBody>
      <dsp:txXfrm>
        <a:off x="407910" y="64239"/>
        <a:ext cx="5111269" cy="692586"/>
      </dsp:txXfrm>
    </dsp:sp>
    <dsp:sp modelId="{477681D2-A92F-4330-A87A-8B6A698AAC7A}">
      <dsp:nvSpPr>
        <dsp:cNvPr id="0" name=""/>
        <dsp:cNvSpPr/>
      </dsp:nvSpPr>
      <dsp:spPr>
        <a:xfrm>
          <a:off x="0" y="158989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B2E86-9339-4668-919C-0C4942F61143}">
      <dsp:nvSpPr>
        <dsp:cNvPr id="0" name=""/>
        <dsp:cNvSpPr/>
      </dsp:nvSpPr>
      <dsp:spPr>
        <a:xfrm>
          <a:off x="370443" y="120613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Умеренно-влажный- 71-85%</a:t>
          </a:r>
          <a:endParaRPr lang="ru-RU" sz="2600" kern="1200" dirty="0"/>
        </a:p>
      </dsp:txBody>
      <dsp:txXfrm>
        <a:off x="407910" y="1243599"/>
        <a:ext cx="5111269" cy="692586"/>
      </dsp:txXfrm>
    </dsp:sp>
    <dsp:sp modelId="{379A64AF-802E-4E3B-864C-98CE072FBFB2}">
      <dsp:nvSpPr>
        <dsp:cNvPr id="0" name=""/>
        <dsp:cNvSpPr/>
      </dsp:nvSpPr>
      <dsp:spPr>
        <a:xfrm>
          <a:off x="0" y="276925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D67945-B099-411D-AE17-17214F954C02}">
      <dsp:nvSpPr>
        <dsp:cNvPr id="0" name=""/>
        <dsp:cNvSpPr/>
      </dsp:nvSpPr>
      <dsp:spPr>
        <a:xfrm>
          <a:off x="370443" y="238549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Сильно влажный- </a:t>
          </a:r>
          <a:r>
            <a:rPr lang="en-US" sz="2600" kern="1200" dirty="0" smtClean="0"/>
            <a:t>&gt;86%</a:t>
          </a:r>
          <a:endParaRPr lang="ru-RU" sz="2600" kern="1200" dirty="0"/>
        </a:p>
      </dsp:txBody>
      <dsp:txXfrm>
        <a:off x="407910" y="2422959"/>
        <a:ext cx="5111269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B365B7-A2B5-4F1B-ADED-98DBDF107CFF}">
      <dsp:nvSpPr>
        <dsp:cNvPr id="0" name=""/>
        <dsp:cNvSpPr/>
      </dsp:nvSpPr>
      <dsp:spPr>
        <a:xfrm>
          <a:off x="0" y="1005580"/>
          <a:ext cx="824440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A2B6E8-9C69-4E2B-9AED-463D16C6FCFB}">
      <dsp:nvSpPr>
        <dsp:cNvPr id="0" name=""/>
        <dsp:cNvSpPr/>
      </dsp:nvSpPr>
      <dsp:spPr>
        <a:xfrm>
          <a:off x="411817" y="49699"/>
          <a:ext cx="5829215" cy="11477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133" tIns="0" rIns="218133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Обеспечивает нормальную жизнедеятельность организма</a:t>
          </a:r>
          <a:endParaRPr lang="ru-RU" sz="2400" kern="1200" dirty="0"/>
        </a:p>
      </dsp:txBody>
      <dsp:txXfrm>
        <a:off x="467846" y="105728"/>
        <a:ext cx="5717157" cy="1035702"/>
      </dsp:txXfrm>
    </dsp:sp>
    <dsp:sp modelId="{4BAE2DAF-F1D7-4221-A71C-5F488062FF3B}">
      <dsp:nvSpPr>
        <dsp:cNvPr id="0" name=""/>
        <dsp:cNvSpPr/>
      </dsp:nvSpPr>
      <dsp:spPr>
        <a:xfrm>
          <a:off x="0" y="2184385"/>
          <a:ext cx="824440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A91BCF-E32D-4AB5-84A5-CCACF67C9ED2}">
      <dsp:nvSpPr>
        <dsp:cNvPr id="0" name=""/>
        <dsp:cNvSpPr/>
      </dsp:nvSpPr>
      <dsp:spPr>
        <a:xfrm>
          <a:off x="412220" y="1403380"/>
          <a:ext cx="5822390" cy="972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133" tIns="0" rIns="2181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Способствует увлажнению кожи и слизистых оболочек дыхательных путей</a:t>
          </a:r>
          <a:endParaRPr lang="ru-RU" sz="2000" kern="1200" dirty="0"/>
        </a:p>
      </dsp:txBody>
      <dsp:txXfrm>
        <a:off x="459712" y="1450872"/>
        <a:ext cx="5727406" cy="877901"/>
      </dsp:txXfrm>
    </dsp:sp>
    <dsp:sp modelId="{B262A783-9C4D-4D33-925C-DA3416D84817}">
      <dsp:nvSpPr>
        <dsp:cNvPr id="0" name=""/>
        <dsp:cNvSpPr/>
      </dsp:nvSpPr>
      <dsp:spPr>
        <a:xfrm>
          <a:off x="0" y="3434178"/>
          <a:ext cx="824440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74C8F6-2116-4712-AF50-3473F22EB823}">
      <dsp:nvSpPr>
        <dsp:cNvPr id="0" name=""/>
        <dsp:cNvSpPr/>
      </dsp:nvSpPr>
      <dsp:spPr>
        <a:xfrm>
          <a:off x="412220" y="2582185"/>
          <a:ext cx="5841896" cy="10438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133" tIns="0" rIns="218133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Обеспечивает постоянство влажности внутренней среды организма</a:t>
          </a:r>
          <a:endParaRPr lang="ru-RU" sz="2000" kern="1200" dirty="0"/>
        </a:p>
      </dsp:txBody>
      <dsp:txXfrm>
        <a:off x="463178" y="2633143"/>
        <a:ext cx="5739980" cy="941957"/>
      </dsp:txXfrm>
    </dsp:sp>
    <dsp:sp modelId="{7A03FA72-C347-4471-BCB3-E551C6142ED9}">
      <dsp:nvSpPr>
        <dsp:cNvPr id="0" name=""/>
        <dsp:cNvSpPr/>
      </dsp:nvSpPr>
      <dsp:spPr>
        <a:xfrm>
          <a:off x="0" y="5023300"/>
          <a:ext cx="8244408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2E8FCE-C8E5-4D62-81CB-C3B6BE22C969}">
      <dsp:nvSpPr>
        <dsp:cNvPr id="0" name=""/>
        <dsp:cNvSpPr/>
      </dsp:nvSpPr>
      <dsp:spPr>
        <a:xfrm>
          <a:off x="411817" y="3831978"/>
          <a:ext cx="5869573" cy="13832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133" tIns="0" rIns="21813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Сочетаясь с температурными факторами создаёт условия термического комфорта или нарушает его, способствуя переохлаждению или перегреванию организма, а также гидратации  или дегидратации тканей.</a:t>
          </a:r>
          <a:endParaRPr lang="ru-RU" sz="1800" kern="1200" dirty="0"/>
        </a:p>
      </dsp:txBody>
      <dsp:txXfrm>
        <a:off x="479339" y="3899500"/>
        <a:ext cx="5734529" cy="12481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319367" cy="2297223"/>
          </a:xfrm>
        </p:spPr>
        <p:txBody>
          <a:bodyPr/>
          <a:lstStyle/>
          <a:p>
            <a:r>
              <a:rPr lang="ru-RU" dirty="0" smtClean="0"/>
              <a:t>Влияние </a:t>
            </a:r>
            <a:br>
              <a:rPr lang="ru-RU" dirty="0" smtClean="0"/>
            </a:br>
            <a:r>
              <a:rPr lang="ru-RU" dirty="0" smtClean="0"/>
              <a:t>влажности воздуха </a:t>
            </a:r>
            <a:br>
              <a:rPr lang="ru-RU" dirty="0" smtClean="0"/>
            </a:br>
            <a:r>
              <a:rPr lang="ru-RU" dirty="0" smtClean="0"/>
              <a:t>на организм человека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645025"/>
            <a:ext cx="5059085" cy="1872207"/>
          </a:xfrm>
        </p:spPr>
        <p:txBody>
          <a:bodyPr/>
          <a:lstStyle/>
          <a:p>
            <a:r>
              <a:rPr lang="ru-RU" dirty="0" smtClean="0"/>
              <a:t>Выполнил ученик 8 класса </a:t>
            </a:r>
          </a:p>
          <a:p>
            <a:r>
              <a:rPr lang="ru-RU" dirty="0" smtClean="0"/>
              <a:t>филиала МБОУ «Стрелецкая </a:t>
            </a:r>
            <a:r>
              <a:rPr lang="ru-RU" dirty="0" err="1" smtClean="0"/>
              <a:t>сош</a:t>
            </a:r>
            <a:r>
              <a:rPr lang="ru-RU" dirty="0" smtClean="0"/>
              <a:t>» в </a:t>
            </a:r>
            <a:r>
              <a:rPr lang="ru-RU" dirty="0" err="1" smtClean="0"/>
              <a:t>с.Авдеевка</a:t>
            </a:r>
            <a:r>
              <a:rPr lang="ru-RU" dirty="0" smtClean="0"/>
              <a:t> </a:t>
            </a:r>
            <a:r>
              <a:rPr lang="ru-RU" dirty="0" err="1" smtClean="0"/>
              <a:t>Кочуков</a:t>
            </a:r>
            <a:r>
              <a:rPr lang="ru-RU" dirty="0" smtClean="0"/>
              <a:t> Денис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373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Абсолютная влажность </a:t>
            </a:r>
            <a:r>
              <a:rPr lang="ru-RU" dirty="0" smtClean="0"/>
              <a:t>воздуха-это масса водяного пара, содержащегося в 1 куб. м воздуха или плотность водяного пара (</a:t>
            </a:r>
            <a:r>
              <a:rPr lang="el-GR" dirty="0" smtClean="0"/>
              <a:t>ρ</a:t>
            </a:r>
            <a:r>
              <a:rPr lang="ru-RU" dirty="0" smtClean="0"/>
              <a:t>)</a:t>
            </a:r>
            <a:endParaRPr lang="ru-RU" dirty="0" smtClean="0"/>
          </a:p>
          <a:p>
            <a:r>
              <a:rPr lang="ru-RU" dirty="0" smtClean="0"/>
              <a:t>Относительная влажность </a:t>
            </a:r>
            <a:r>
              <a:rPr lang="ru-RU" dirty="0" smtClean="0"/>
              <a:t>воздуха (</a:t>
            </a:r>
            <a:r>
              <a:rPr lang="el-GR" dirty="0" smtClean="0"/>
              <a:t>φ</a:t>
            </a:r>
            <a:r>
              <a:rPr lang="ru-RU" dirty="0" smtClean="0"/>
              <a:t>)</a:t>
            </a:r>
            <a:r>
              <a:rPr lang="ru-RU" dirty="0" smtClean="0"/>
              <a:t>– величина , равная отношению  плотности водяного пара , содержащегося в воздухе, к плотности насыщенного водяного пара при  этой температуре, выраженная в процентах. (</a:t>
            </a:r>
            <a:r>
              <a:rPr lang="el-GR" dirty="0" smtClean="0"/>
              <a:t>φ</a:t>
            </a:r>
            <a:r>
              <a:rPr lang="ru-RU" dirty="0" smtClean="0"/>
              <a:t> =</a:t>
            </a:r>
            <a:r>
              <a:rPr lang="el-GR" dirty="0" smtClean="0"/>
              <a:t>ρ</a:t>
            </a:r>
            <a:r>
              <a:rPr lang="ru-RU" dirty="0" smtClean="0"/>
              <a:t>/</a:t>
            </a:r>
            <a:r>
              <a:rPr lang="el-GR" dirty="0" smtClean="0"/>
              <a:t>ρ</a:t>
            </a:r>
            <a:r>
              <a:rPr lang="ru-RU" sz="1400" smtClean="0"/>
              <a:t>о</a:t>
            </a:r>
            <a:r>
              <a:rPr lang="ru-RU" smtClean="0"/>
              <a:t>100%)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влажность воздуха?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39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7363805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При падении температуры воздуха относительная влажность растёт, а при повышении – падает.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81222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3270278"/>
              </p:ext>
            </p:extLst>
          </p:nvPr>
        </p:nvGraphicFramePr>
        <p:xfrm>
          <a:off x="899592" y="1628800"/>
          <a:ext cx="824440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Умеренная влажность воздуха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660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348880"/>
            <a:ext cx="7452816" cy="3777282"/>
          </a:xfrm>
        </p:spPr>
        <p:txBody>
          <a:bodyPr>
            <a:normAutofit/>
          </a:bodyPr>
          <a:lstStyle/>
          <a:p>
            <a:r>
              <a:rPr lang="ru-RU" dirty="0" smtClean="0"/>
              <a:t>Происходит повышение температуры тела, учащение пульса, дыхания;</a:t>
            </a:r>
          </a:p>
          <a:p>
            <a:r>
              <a:rPr lang="ru-RU" dirty="0" smtClean="0"/>
              <a:t>Появляется головная боль, слабость, понижается двигательная активность.</a:t>
            </a:r>
          </a:p>
          <a:p>
            <a:pPr marL="0" indent="0">
              <a:buNone/>
            </a:pPr>
            <a:r>
              <a:rPr lang="ru-RU" dirty="0" smtClean="0"/>
              <a:t>Причина</a:t>
            </a:r>
            <a:r>
              <a:rPr lang="ru-RU" dirty="0"/>
              <a:t>:</a:t>
            </a:r>
            <a:r>
              <a:rPr lang="ru-RU" dirty="0" smtClean="0"/>
              <a:t> в </a:t>
            </a:r>
            <a:r>
              <a:rPr lang="ru-RU" dirty="0"/>
              <a:t>этих условиях значительно усиливается потоотделение. Однако пот при высокой влажности плохо испаряется с поверхности кожи. Теплоотдача затруднена. Организм перегревается, и может возникнуть тепловой удар.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19256" cy="2082560"/>
          </a:xfrm>
        </p:spPr>
        <p:txBody>
          <a:bodyPr>
            <a:noAutofit/>
          </a:bodyPr>
          <a:lstStyle/>
          <a:p>
            <a:r>
              <a:rPr lang="ru-RU" sz="3200" dirty="0" smtClean="0"/>
              <a:t>Одновременное повышение температуры и влажности воздуха резко ухудшает самочувствие человека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26518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Происходит резкое увеличение теплоотдачи, что опасно для жизни</a:t>
            </a:r>
          </a:p>
          <a:p>
            <a:r>
              <a:rPr lang="ru-RU" sz="2800" dirty="0" smtClean="0"/>
              <a:t>Даже температура 0 С может привести к отморожению лица и конечностей, особенно при наличии ветра.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Повышенная влажность воздуха является неблагоприятным фактором и при понижении температуры воздуха.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6490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Это приводит к неприятным ощущения в горле и сухости во рту;</a:t>
            </a:r>
          </a:p>
          <a:p>
            <a:r>
              <a:rPr lang="ru-RU" sz="2800" dirty="0" smtClean="0"/>
              <a:t>Ухудшаются защитные свойства дыхательных путей;</a:t>
            </a:r>
          </a:p>
          <a:p>
            <a:r>
              <a:rPr lang="ru-RU" sz="2800" dirty="0" smtClean="0"/>
              <a:t>Резко возрастает риск </a:t>
            </a:r>
            <a:r>
              <a:rPr lang="ru-RU" sz="2800" dirty="0" err="1" smtClean="0"/>
              <a:t>распираторных</a:t>
            </a:r>
            <a:r>
              <a:rPr lang="ru-RU" sz="2800" dirty="0" smtClean="0"/>
              <a:t> заболеваний.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764704"/>
            <a:ext cx="8003232" cy="13681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Низкая влажность воздуха </a:t>
            </a:r>
            <a:r>
              <a:rPr lang="ru-RU" sz="2000" dirty="0" smtClean="0"/>
              <a:t>(менее 20%) </a:t>
            </a:r>
            <a:r>
              <a:rPr lang="ru-RU" sz="2800" dirty="0" smtClean="0"/>
              <a:t>сопровождается значительным испарением влаги со слизистых оболочек дыхательных путей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68595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Умеренная влажность воздуха обеспечивает нормальную жизнедеятельность организма.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336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520</TotalTime>
  <Words>303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Влияние  влажности воздуха  на организм человека</vt:lpstr>
      <vt:lpstr>Что такое влажность воздуха?</vt:lpstr>
      <vt:lpstr>При падении температуры воздуха относительная влажность растёт, а при повышении – падает.</vt:lpstr>
      <vt:lpstr>Умеренная влажность воздуха</vt:lpstr>
      <vt:lpstr>Одновременное повышение температуры и влажности воздуха резко ухудшает самочувствие человека</vt:lpstr>
      <vt:lpstr>Повышенная влажность воздуха является неблагоприятным фактором и при понижении температуры воздуха.</vt:lpstr>
      <vt:lpstr>Низкая влажность воздуха (менее 20%) сопровождается значительным испарением влаги со слизистых оболочек дыхательных путей.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влажности воздуха на организм человека</dc:title>
  <dc:creator>user</dc:creator>
  <cp:lastModifiedBy>user</cp:lastModifiedBy>
  <cp:revision>21</cp:revision>
  <dcterms:created xsi:type="dcterms:W3CDTF">2015-02-05T14:09:20Z</dcterms:created>
  <dcterms:modified xsi:type="dcterms:W3CDTF">2015-02-11T17:14:37Z</dcterms:modified>
</cp:coreProperties>
</file>