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5"/>
  </p:notesMasterIdLst>
  <p:sldIdLst>
    <p:sldId id="256" r:id="rId2"/>
    <p:sldId id="258" r:id="rId3"/>
    <p:sldId id="259" r:id="rId4"/>
    <p:sldId id="260" r:id="rId5"/>
    <p:sldId id="261" r:id="rId6"/>
    <p:sldId id="264" r:id="rId7"/>
    <p:sldId id="269" r:id="rId8"/>
    <p:sldId id="297" r:id="rId9"/>
    <p:sldId id="277" r:id="rId10"/>
    <p:sldId id="271" r:id="rId11"/>
    <p:sldId id="275" r:id="rId12"/>
    <p:sldId id="276" r:id="rId13"/>
    <p:sldId id="278" r:id="rId14"/>
    <p:sldId id="304" r:id="rId15"/>
    <p:sldId id="270" r:id="rId16"/>
    <p:sldId id="286" r:id="rId17"/>
    <p:sldId id="273" r:id="rId18"/>
    <p:sldId id="280" r:id="rId19"/>
    <p:sldId id="282" r:id="rId20"/>
    <p:sldId id="283" r:id="rId21"/>
    <p:sldId id="285" r:id="rId22"/>
    <p:sldId id="272" r:id="rId23"/>
    <p:sldId id="287" r:id="rId24"/>
    <p:sldId id="302" r:id="rId25"/>
    <p:sldId id="303" r:id="rId26"/>
    <p:sldId id="301" r:id="rId27"/>
    <p:sldId id="305" r:id="rId28"/>
    <p:sldId id="289" r:id="rId29"/>
    <p:sldId id="290" r:id="rId30"/>
    <p:sldId id="295" r:id="rId31"/>
    <p:sldId id="293" r:id="rId32"/>
    <p:sldId id="299" r:id="rId33"/>
    <p:sldId id="262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8BE058-3273-486C-A987-09CB6ECC4CBC}" type="datetimeFigureOut">
              <a:rPr lang="ru-RU" smtClean="0"/>
              <a:pPr/>
              <a:t>26.12.2017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FDA972-FF72-42D2-B783-DEF2CF86CB7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A972-FF72-42D2-B783-DEF2CF86CB7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A972-FF72-42D2-B783-DEF2CF86CB7F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A972-FF72-42D2-B783-DEF2CF86CB7F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A972-FF72-42D2-B783-DEF2CF86CB7F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A972-FF72-42D2-B783-DEF2CF86CB7F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DA972-FF72-42D2-B783-DEF2CF86CB7F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DE2B4-F414-4C8B-9C2D-AEED511B63A7}" type="datetimeFigureOut">
              <a:rPr lang="ru-RU" smtClean="0"/>
              <a:pPr/>
              <a:t>26.12.2017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E33A-AB66-4AC8-BAE7-85BE238B3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DE2B4-F414-4C8B-9C2D-AEED511B63A7}" type="datetimeFigureOut">
              <a:rPr lang="ru-RU" smtClean="0"/>
              <a:pPr/>
              <a:t>26.12.2017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E33A-AB66-4AC8-BAE7-85BE238B3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DE2B4-F414-4C8B-9C2D-AEED511B63A7}" type="datetimeFigureOut">
              <a:rPr lang="ru-RU" smtClean="0"/>
              <a:pPr/>
              <a:t>26.12.2017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E33A-AB66-4AC8-BAE7-85BE238B3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DE2B4-F414-4C8B-9C2D-AEED511B63A7}" type="datetimeFigureOut">
              <a:rPr lang="ru-RU" smtClean="0"/>
              <a:pPr/>
              <a:t>26.12.2017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E33A-AB66-4AC8-BAE7-85BE238B3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DE2B4-F414-4C8B-9C2D-AEED511B63A7}" type="datetimeFigureOut">
              <a:rPr lang="ru-RU" smtClean="0"/>
              <a:pPr/>
              <a:t>26.12.2017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E33A-AB66-4AC8-BAE7-85BE238B3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DE2B4-F414-4C8B-9C2D-AEED511B63A7}" type="datetimeFigureOut">
              <a:rPr lang="ru-RU" smtClean="0"/>
              <a:pPr/>
              <a:t>26.12.2017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E33A-AB66-4AC8-BAE7-85BE238B3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DE2B4-F414-4C8B-9C2D-AEED511B63A7}" type="datetimeFigureOut">
              <a:rPr lang="ru-RU" smtClean="0"/>
              <a:pPr/>
              <a:t>26.12.2017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E33A-AB66-4AC8-BAE7-85BE238B3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DE2B4-F414-4C8B-9C2D-AEED511B63A7}" type="datetimeFigureOut">
              <a:rPr lang="ru-RU" smtClean="0"/>
              <a:pPr/>
              <a:t>26.12.2017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FDE33A-AB66-4AC8-BAE7-85BE238B3E3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DE2B4-F414-4C8B-9C2D-AEED511B63A7}" type="datetimeFigureOut">
              <a:rPr lang="ru-RU" smtClean="0"/>
              <a:pPr/>
              <a:t>26.12.2017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E33A-AB66-4AC8-BAE7-85BE238B3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DE2B4-F414-4C8B-9C2D-AEED511B63A7}" type="datetimeFigureOut">
              <a:rPr lang="ru-RU" smtClean="0"/>
              <a:pPr/>
              <a:t>26.12.2017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2FDE33A-AB66-4AC8-BAE7-85BE238B3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82DE2B4-F414-4C8B-9C2D-AEED511B63A7}" type="datetimeFigureOut">
              <a:rPr lang="ru-RU" smtClean="0"/>
              <a:pPr/>
              <a:t>26.12.2017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DE33A-AB66-4AC8-BAE7-85BE238B3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82DE2B4-F414-4C8B-9C2D-AEED511B63A7}" type="datetimeFigureOut">
              <a:rPr lang="ru-RU" smtClean="0"/>
              <a:pPr/>
              <a:t>26.12.2017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2FDE33A-AB66-4AC8-BAE7-85BE238B3E3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980728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Проект На тему: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1540" y="2420888"/>
            <a:ext cx="8280920" cy="259228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«Я вырасту здоровым»</a:t>
            </a:r>
          </a:p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подготовительная логопедическая группа «Лучики»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5780" y="5589240"/>
            <a:ext cx="8532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                                                        </a:t>
            </a:r>
            <a:r>
              <a:rPr lang="ru-RU" sz="2400" dirty="0" smtClean="0">
                <a:solidFill>
                  <a:srgbClr val="00B050"/>
                </a:solidFill>
              </a:rPr>
              <a:t>Выполнила: 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                    воспитатель ГБОУ СОШ № 296 Кошелева В.Г.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"/>
            <a:ext cx="88924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Компьютерная презентация «Здоровый образ жизни»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1027" name="Picture 3" descr="C:\Users\Вероника\Desktop\Расту здоровым\IMG_20171128_1602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412776"/>
            <a:ext cx="8059837" cy="486000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"/>
            <a:ext cx="88924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Компьютерная презентация «Тело человека»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Users\Вероника\Desktop\Расту здоровым\IMG_20171128_1607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302" y="1196752"/>
            <a:ext cx="9013397" cy="525600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"/>
            <a:ext cx="88924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Компьютерная презентация «Тело человека»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Users\Вероника\Desktop\Расту здоровым\IMG_20171128_1614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4555" y="1268760"/>
            <a:ext cx="8074890" cy="493200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"/>
            <a:ext cx="88924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Компьютерная презентация «Виды спорта»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4100" name="Picture 4" descr="C:\Users\Вероника\Desktop\Расту здоровым\IMG_20171129_0942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000" y="1196752"/>
            <a:ext cx="9000000" cy="5472608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Беседа «Правила здоровья»</a:t>
            </a:r>
            <a:endParaRPr lang="ru-RU" sz="2800" b="1" dirty="0"/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196752"/>
            <a:ext cx="3744416" cy="54000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1196752"/>
            <a:ext cx="3744416" cy="54000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ЧТЕНИЕ ЛИТЕРАТУРЫ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12290" name="Picture 2" descr="Картинки по запросу тело человека энциклопедия для дете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908720"/>
            <a:ext cx="4282200" cy="5616000"/>
          </a:xfrm>
          <a:prstGeom prst="rect">
            <a:avLst/>
          </a:prstGeom>
          <a:noFill/>
        </p:spPr>
      </p:pic>
      <p:pic>
        <p:nvPicPr>
          <p:cNvPr id="12292" name="Picture 4" descr="Картинки по запросу шорыгина беседы о здоровь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980728"/>
            <a:ext cx="4166244" cy="5472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ЧТЕНИЕ  ЛИТЕРАТУРЫ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43010" name="Picture 2" descr="Картинки по запросу уроки айболита книг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908720"/>
            <a:ext cx="4267200" cy="568642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43012" name="Picture 4" descr="Картинки по запросу уроки айболита книг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908720"/>
            <a:ext cx="4267200" cy="568642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1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b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Раскраски на тему «Виды спорта»</a:t>
            </a:r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1028" name="Picture 4" descr="C:\Users\Вероника\Desktop\Расту здоровым\IMG_20171208_130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000" y="1124744"/>
            <a:ext cx="9000000" cy="5544616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1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b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Раскраски на тему «Виды спорта»</a:t>
            </a:r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8193" name="Picture 1" descr="C:\Users\Вероника\Desktop\Расту здоровым\IMG_20171208_1313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340768"/>
            <a:ext cx="4001641" cy="5184576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  <p:pic>
        <p:nvPicPr>
          <p:cNvPr id="8194" name="Picture 2" descr="C:\Users\Вероника\Desktop\Расту здоровым\IMG_20171208_1313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1340768"/>
            <a:ext cx="3960440" cy="518400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Аппликация «Вредные и полезные продукты»</a:t>
            </a:r>
            <a:br>
              <a:rPr lang="ru-RU" sz="2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122" name="Picture 2" descr="C:\Users\Вероника\Desktop\Расту здоровым\IMG_20171201_1541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000" y="1052736"/>
            <a:ext cx="8964000" cy="5474298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0"/>
            <a:ext cx="87849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подготовительной </a:t>
            </a:r>
            <a:r>
              <a:rPr lang="ru-RU" sz="2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логопедической группы </a:t>
            </a: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«Лучики</a:t>
            </a:r>
            <a:r>
              <a:rPr lang="ru-RU" sz="2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», родители, воспитатели Кошелева В.Г., </a:t>
            </a:r>
            <a:r>
              <a:rPr lang="ru-RU" sz="28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Регешук</a:t>
            </a: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Э.Ю., </a:t>
            </a: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учитель-логопед Дегтярева Р.М.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Название и форма итогового мероприятия: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Стенгазета «Активный образ жизни- залог здоровья наших детей»</a:t>
            </a:r>
            <a:endParaRPr lang="ru-RU" sz="2800" dirty="0">
              <a:solidFill>
                <a:srgbClr val="00B0F0"/>
              </a:solidFill>
            </a:endParaRPr>
          </a:p>
        </p:txBody>
      </p:sp>
      <p:pic>
        <p:nvPicPr>
          <p:cNvPr id="32772" name="Picture 4" descr="Картинки по запросу я вырасту здоровы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77601" y="3140968"/>
            <a:ext cx="5788799" cy="3672000"/>
          </a:xfrm>
          <a:prstGeom prst="roundRect">
            <a:avLst/>
          </a:prstGeo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</a:p>
          <a:p>
            <a:pPr algn="ctr"/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Аппликация «Вредные и полезные продукты»</a:t>
            </a:r>
            <a:b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4099" name="Picture 3" descr="C:\Users\Вероника\Desktop\Расту здоровым\IMG_20171208_1306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000" y="1052736"/>
            <a:ext cx="8964000" cy="5544616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СТЕНГАЗЕТА</a:t>
            </a:r>
          </a:p>
          <a:p>
            <a:pPr algn="ctr"/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«Активный образ жизни - залог здоровья наших детей»</a:t>
            </a:r>
            <a:b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B0F0"/>
              </a:solidFill>
            </a:endParaRPr>
          </a:p>
        </p:txBody>
      </p:sp>
      <p:pic>
        <p:nvPicPr>
          <p:cNvPr id="41987" name="Picture 3" descr="C:\Users\Вероника\Desktop\Расту здоровым\IMG_20171208_1309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000" y="980728"/>
            <a:ext cx="9000000" cy="5580248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Беседа «Безопасное поведение на прогулке в зимнее время»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9183" y="1556792"/>
            <a:ext cx="7605635" cy="511256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ОЗДОРОВИТЕЛЬНАЯ РАБОТА: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Хождение по массажному коврику, бодрящая гимнастика</a:t>
            </a:r>
            <a:endParaRPr lang="ru-RU" sz="2400" b="1" dirty="0">
              <a:solidFill>
                <a:schemeClr val="tx1">
                  <a:lumMod val="65000"/>
                </a:schemeClr>
              </a:solidFill>
            </a:endParaRPr>
          </a:p>
        </p:txBody>
      </p:sp>
      <p:pic>
        <p:nvPicPr>
          <p:cNvPr id="44034" name="Picture 2" descr="C:\Users\Вероника\Desktop\Расту здоровым\IMG_20171208_1243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8000" y="1052736"/>
            <a:ext cx="8928000" cy="5616624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ОЗДОРОВИТЕЛЬНАЯ РАБОТА: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Бодрящая гимнастика (</a:t>
            </a:r>
            <a:r>
              <a:rPr lang="ru-RU" sz="2400" b="1" dirty="0" err="1" smtClean="0">
                <a:solidFill>
                  <a:schemeClr val="tx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</a:t>
            </a:r>
            <a:r>
              <a:rPr lang="ru-RU" sz="2400" b="1" dirty="0" smtClean="0">
                <a:solidFill>
                  <a:schemeClr val="tx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после сна)</a:t>
            </a:r>
            <a:endParaRPr lang="ru-RU" sz="2400" b="1" dirty="0">
              <a:solidFill>
                <a:schemeClr val="tx1">
                  <a:lumMod val="65000"/>
                </a:schemeClr>
              </a:solidFill>
            </a:endParaRPr>
          </a:p>
        </p:txBody>
      </p:sp>
      <p:pic>
        <p:nvPicPr>
          <p:cNvPr id="2050" name="Picture 2" descr="C:\Users\Вероника\Desktop\Расту здоровым\IMG_20171211_1505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6797" y="1556792"/>
            <a:ext cx="7870406" cy="468000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ОЗДОРОВИТЕЛЬНАЯ РАБОТА: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 с массажными мячиками</a:t>
            </a:r>
            <a:endParaRPr lang="ru-RU" sz="2400" b="1" dirty="0">
              <a:solidFill>
                <a:schemeClr val="tx1">
                  <a:lumMod val="65000"/>
                </a:schemeClr>
              </a:solidFill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2000" y="1196752"/>
            <a:ext cx="8320000" cy="5184056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Самостоятельная деятельность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Просмотр мультипликационных фильмов «</a:t>
            </a:r>
            <a:r>
              <a:rPr lang="ru-RU" sz="27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27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»(«Азбука здоровья»), «Как </a:t>
            </a:r>
            <a:r>
              <a:rPr lang="ru-RU" sz="27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Кащей</a:t>
            </a:r>
            <a:r>
              <a:rPr lang="ru-RU" sz="27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закалялся»</a:t>
            </a:r>
            <a:endParaRPr lang="ru-RU" sz="27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0" name="Picture 2" descr="Картинки по запросу смешарики азбука здоровь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162" y="1710000"/>
            <a:ext cx="5905676" cy="4932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Сюжетно-ролевая игра «Больница»,               сюжет «На приеме у врача»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2053" y="1340768"/>
            <a:ext cx="8399894" cy="5292000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ИГРОВАЯ ДЕЯТЕЛЬНОСТЬ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Дидактические игра-лото «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Валеология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/>
          </a:p>
        </p:txBody>
      </p:sp>
      <p:pic>
        <p:nvPicPr>
          <p:cNvPr id="46082" name="Picture 2" descr="C:\Users\Вероника\Desktop\Расту здоровым\IMG_20171208_1057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000" y="980728"/>
            <a:ext cx="9000000" cy="564970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064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Дидактические игра «Витаминная корзина»</a:t>
            </a:r>
            <a:endParaRPr lang="ru-RU" sz="2800" dirty="0"/>
          </a:p>
        </p:txBody>
      </p:sp>
      <p:pic>
        <p:nvPicPr>
          <p:cNvPr id="47107" name="Picture 3" descr="C:\Users\Вероника\Desktop\Расту здоровым\IMG_20171208_1221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7295" y="980728"/>
            <a:ext cx="8189410" cy="55440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-48875"/>
            <a:ext cx="864096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28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2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Уточнить представления детей о строении человеческого тела и назначении отдельных частей тела, познакомить дошкольников с детским организмом. Актуализировать знания детей о пользе витаминов и правильном питании; формировать стремление к здоровому образу жизни; способствовать бережному отношению к себе и своему здоровью. Закрепить знания детей о влиянии на здоровье двигательной активности, закаливания, питания, свежего воздуха, настроения.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2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Формировать положительные качества личности ребенка, нравственного и культурного поведения - мотивов укрепления здоровья.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sz="20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Развивать у воспитанников общее представление о здоровье, как о ценности, которую необходимо беречь.</a:t>
            </a:r>
          </a:p>
          <a:p>
            <a:endParaRPr lang="ru-RU" dirty="0"/>
          </a:p>
        </p:txBody>
      </p:sp>
      <p:pic>
        <p:nvPicPr>
          <p:cNvPr id="31749" name="Picture 5" descr="C:\Users\Вероника\Downloads\informatsiya-dlya-roditeley-v-dou-v-kartinkah-pokazateli-zdorovya-detey-52179-lar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96042" y="3762000"/>
            <a:ext cx="4151916" cy="309600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064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Дидактические игра «Спорт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/>
          </a:p>
        </p:txBody>
      </p:sp>
      <p:pic>
        <p:nvPicPr>
          <p:cNvPr id="3074" name="Picture 2" descr="C:\Users\Вероника\Desktop\Расту здоровым\IMG_20171211_1539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8000" y="1052736"/>
            <a:ext cx="8928000" cy="5463894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064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Дидактические игра «Где что?»</a:t>
            </a:r>
            <a:endParaRPr lang="ru-RU" sz="2800" dirty="0"/>
          </a:p>
        </p:txBody>
      </p:sp>
      <p:pic>
        <p:nvPicPr>
          <p:cNvPr id="1026" name="Picture 2" descr="C:\Users\Вероника\Desktop\Расту здоровым\IMG_20171208_1322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4000" y="1124744"/>
            <a:ext cx="8856000" cy="523604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0648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Дидактические игра «Чего не хватает?»</a:t>
            </a:r>
            <a:endParaRPr lang="ru-RU" sz="3200" dirty="0"/>
          </a:p>
        </p:txBody>
      </p:sp>
      <p:pic>
        <p:nvPicPr>
          <p:cNvPr id="59394" name="Picture 2" descr="C:\Users\Вероника\Desktop\Расту здоровым\IMG_20171208_1316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756" y="980728"/>
            <a:ext cx="8964488" cy="5668094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Вероника\Downloads\zdorovye-det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8688000" cy="651600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7645" y="0"/>
            <a:ext cx="64087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sz="2800" b="1" dirty="0">
              <a:solidFill>
                <a:srgbClr val="FFC000"/>
              </a:solidFill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508782"/>
            <a:ext cx="8568952" cy="652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Проблема ухудшения здоровья подрастающего поколения в последние годы приобретает все большую актуальность. Особую тревогу вызывает физическое здоровье детей. Искусству сохранения и укрепления здоровья,  формирования осознанной потребности в здоровом образе жизни  должно уделяться как можно больше внимания в дошкольном возрасте. Кроме этого, именно в этом возрасте отмечается более тесная связь ребенка с семьей, что помогает наиболее эффективно воздействовать не только на ребенка, но и на членов его семьи. Добиться успехов в укреплении здоровья и полноценном физическом развитии детей, в повышении их  двигательной активности можно только при единых подходах в детском саду и дома.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силу особой актуальности проблемы в процессе педагогической деятельности стал вопрос поиска подходов, способа организации педагогического процесса, направленного на укрепление здоровья детей и осуществления эффективных форм взаимодействия ДОУ с семьей по формированию потребности воспитанников в здоровом образе жизни. Проектная деятельность, на сегодняшний день, наиболее эффективная форма  планирования, в которую могут быть включены все участники образовательного процесса, так  возникла идея создания проекта «Я вырасту здоровым».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1" y="0"/>
            <a:ext cx="79208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ПРОГНОЗИРУЕМЫЕ РЕЗУЛЬТАТЫ: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51520" y="452287"/>
            <a:ext cx="864096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Снижение уровня заболеваемости воспитанников группы. Развитие культуры здоровья, осознанного отношения к здоровью у  воспитанников группы. Активное участие родителей воспитанников в совместных с детьми  физкультурно-оздоровительных мероприятиях, повышение педагогической компетенции родителей в воспитании здорового ребенка. Формирование привычек здорового образа жизни.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 descr="Картинки по запросу расту здоровым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3546000"/>
            <a:ext cx="4176464" cy="3312000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0"/>
            <a:ext cx="84249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Использование современных образовательных            технологий в проекте: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800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здоровьеразвивающие</a:t>
            </a:r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технологии;</a:t>
            </a:r>
            <a:b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-технология проектирования;</a:t>
            </a:r>
            <a:b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-исследовательские методы в обучении;</a:t>
            </a:r>
            <a:b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-информационно-коммуникационные </a:t>
            </a:r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технологии.</a:t>
            </a:r>
            <a:b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C000"/>
              </a:solidFill>
            </a:endParaRPr>
          </a:p>
        </p:txBody>
      </p:sp>
      <p:pic>
        <p:nvPicPr>
          <p:cNvPr id="35842" name="Picture 2" descr="C:\Users\Вероника\Downloads\0402201622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3980" y="3068960"/>
            <a:ext cx="4996041" cy="363600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-1"/>
            <a:ext cx="849694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  <a:r>
              <a:rPr lang="ru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 этап</a:t>
            </a:r>
            <a: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составление</a:t>
            </a:r>
            <a:r>
              <a:rPr lang="ru-RU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проекта «Я вырасту здоровым» </a:t>
            </a:r>
            <a:br>
              <a:rPr lang="ru-RU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подбор методической и художественной литературы;</a:t>
            </a:r>
            <a:br>
              <a:rPr lang="ru-RU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подбор дидактических, подвижных, малоподвижных, сюжетно - ролевых игр;  </a:t>
            </a:r>
            <a:br>
              <a:rPr lang="ru-RU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составление плана совместных мероприятий педагогов и детей ;</a:t>
            </a:r>
            <a:br>
              <a:rPr lang="ru-RU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работа с родителями по взаимодействию в рамках проекта;</a:t>
            </a:r>
            <a:br>
              <a:rPr lang="ru-RU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 этап</a:t>
            </a:r>
            <a: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собственно – практический. Поиск ответов на поставленные вопросы разными способами, через практическую деятельность детей.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 этап </a:t>
            </a:r>
            <a: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выставка детских работ: аппликация, рисование, коллективная работа «Активный образ жизни - залог здоровья наших детей!»</a:t>
            </a:r>
            <a:r>
              <a:rPr lang="ru-RU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</a:rPr>
              <a:t/>
            </a:r>
            <a:br>
              <a:rPr lang="ru-RU" i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</a:rPr>
            </a:b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1985" name="Picture 1" descr="C:\Users\Вероника\Downloads\10688162_1573431686219760_7094991496125070910_o-760x38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84000" y="3870000"/>
            <a:ext cx="5976000" cy="2988000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Спортивный	 уголок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7" name="Picture 3" descr="C:\Users\Вероника\Desktop\Расту здоровым\IMG_20171211_1534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340768"/>
            <a:ext cx="7537297" cy="518457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"/>
            <a:ext cx="8136904" cy="830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ВЫСТАВКА НАГЛЯДНО-ДЕМОНСТРАЦИОННОГО МАТЕРИАЛА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Вероника\Desktop\Расту здоровым\IMG_20171201_1356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9585" y="1196752"/>
            <a:ext cx="8424830" cy="50760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709</TotalTime>
  <Words>306</Words>
  <Application>Microsoft Office PowerPoint</Application>
  <PresentationFormat>Экран (4:3)</PresentationFormat>
  <Paragraphs>52</Paragraphs>
  <Slides>33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Техническая</vt:lpstr>
      <vt:lpstr> Проект На тему:</vt:lpstr>
      <vt:lpstr>Слайд 2</vt:lpstr>
      <vt:lpstr>Слайд 3</vt:lpstr>
      <vt:lpstr>Слайд 4</vt:lpstr>
      <vt:lpstr>Слайд 5</vt:lpstr>
      <vt:lpstr>Слайд 6</vt:lpstr>
      <vt:lpstr>Слайд 7</vt:lpstr>
      <vt:lpstr>Спортивный  уголок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Самостоятельная деятельность Просмотр мультипликационных фильмов «Смешарики»(«Азбука здоровья»), «Как Кащей закалялся»</vt:lpstr>
      <vt:lpstr>Сюжетно-ролевая игра «Больница»,               сюжет «На приеме у врача»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Проект На тему:</dc:title>
  <dc:creator>Вероника</dc:creator>
  <cp:lastModifiedBy>Вероника</cp:lastModifiedBy>
  <cp:revision>29</cp:revision>
  <dcterms:created xsi:type="dcterms:W3CDTF">2017-12-10T14:25:20Z</dcterms:created>
  <dcterms:modified xsi:type="dcterms:W3CDTF">2017-12-26T04:39:01Z</dcterms:modified>
</cp:coreProperties>
</file>