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CE59-84BC-409D-87F0-B0F5FFE14A3E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8F61-D114-4DB8-AE8C-B1F9EED01A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CE59-84BC-409D-87F0-B0F5FFE14A3E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8F61-D114-4DB8-AE8C-B1F9EED01A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CE59-84BC-409D-87F0-B0F5FFE14A3E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8F61-D114-4DB8-AE8C-B1F9EED01A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CE59-84BC-409D-87F0-B0F5FFE14A3E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8F61-D114-4DB8-AE8C-B1F9EED01A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CE59-84BC-409D-87F0-B0F5FFE14A3E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8F61-D114-4DB8-AE8C-B1F9EED01A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CE59-84BC-409D-87F0-B0F5FFE14A3E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8F61-D114-4DB8-AE8C-B1F9EED01A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CE59-84BC-409D-87F0-B0F5FFE14A3E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8F61-D114-4DB8-AE8C-B1F9EED01A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CE59-84BC-409D-87F0-B0F5FFE14A3E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8F61-D114-4DB8-AE8C-B1F9EED01A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CE59-84BC-409D-87F0-B0F5FFE14A3E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8F61-D114-4DB8-AE8C-B1F9EED01A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CE59-84BC-409D-87F0-B0F5FFE14A3E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8F61-D114-4DB8-AE8C-B1F9EED01A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BCE59-84BC-409D-87F0-B0F5FFE14A3E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C8F61-D114-4DB8-AE8C-B1F9EED01A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CBCE59-84BC-409D-87F0-B0F5FFE14A3E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C8F61-D114-4DB8-AE8C-B1F9EED01A3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357321"/>
          </a:xfrm>
        </p:spPr>
        <p:txBody>
          <a:bodyPr/>
          <a:lstStyle/>
          <a:p>
            <a:r>
              <a:rPr lang="ru-RU" dirty="0"/>
              <a:t>Б</a:t>
            </a:r>
            <a:r>
              <a:rPr lang="ru-RU" dirty="0" smtClean="0"/>
              <a:t>еларусь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28736"/>
            <a:ext cx="6400800" cy="47149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Учитель\Desktop\блюда из картошки\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571500"/>
            <a:ext cx="85725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Учитель\Desktop\блюда из картошки\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7"/>
            <a:ext cx="8001055" cy="5625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Учитель\Desktop\блюда из картошки\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429684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Учитель\Desktop\блюда из картошки\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143931" cy="57689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Учитель\Desktop\блюда из картошки\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8286807" cy="56261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Учитель\Desktop\блюда из картошки\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8143932" cy="55546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Учитель\Desktop\блюда из картошки\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286808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Учитель\Desktop\блюда из картошки\2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286807" cy="56975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Учитель\Desktop\блюда из картошки\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215370" cy="57689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Учитель\Desktop\блюда из картошки\2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8215370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Учитель\Desktop\блюда из картошки\2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215370" cy="57689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Учитель\Desktop\блюда из картошки\2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714356"/>
            <a:ext cx="8072493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074" name="Picture 2" descr="C:\Users\Учитель\Desktop\блюда из картошки\2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01122" cy="62151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Учитель\Desktop\блюда из картошки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8604"/>
            <a:ext cx="7786742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Учитель\Desktop\блюда из картошки\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357166"/>
            <a:ext cx="7536180" cy="58404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Учитель\Desktop\блюда из картошки\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857232"/>
            <a:ext cx="7786742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Учитель\Desktop\блюда из картошки\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215370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Учитель\Desktop\блюда из картошки\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001056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Учитель\Desktop\блюда из картошки\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3" y="571480"/>
            <a:ext cx="8143932" cy="55546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</Words>
  <Application>Microsoft Office PowerPoint</Application>
  <PresentationFormat>Экран (4:3)</PresentationFormat>
  <Paragraphs>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Беларусь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Беларусь</dc:title>
  <dc:creator>Учитель</dc:creator>
  <cp:lastModifiedBy>Учитель</cp:lastModifiedBy>
  <cp:revision>3</cp:revision>
  <dcterms:created xsi:type="dcterms:W3CDTF">2017-10-27T04:14:10Z</dcterms:created>
  <dcterms:modified xsi:type="dcterms:W3CDTF">2017-10-27T04:38:54Z</dcterms:modified>
</cp:coreProperties>
</file>