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69" r:id="rId4"/>
    <p:sldId id="268" r:id="rId5"/>
    <p:sldId id="270" r:id="rId6"/>
    <p:sldId id="266" r:id="rId7"/>
    <p:sldId id="271" r:id="rId8"/>
    <p:sldId id="272" r:id="rId9"/>
    <p:sldId id="273" r:id="rId10"/>
    <p:sldId id="274" r:id="rId11"/>
    <p:sldId id="262" r:id="rId12"/>
    <p:sldId id="264" r:id="rId13"/>
    <p:sldId id="261" r:id="rId14"/>
    <p:sldId id="260" r:id="rId15"/>
    <p:sldId id="258" r:id="rId16"/>
    <p:sldId id="259" r:id="rId17"/>
    <p:sldId id="257" r:id="rId18"/>
    <p:sldId id="265" r:id="rId19"/>
    <p:sldId id="26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69A02C"/>
    <a:srgbClr val="007434"/>
    <a:srgbClr val="D6EDBD"/>
    <a:srgbClr val="FF99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70" d="100"/>
          <a:sy n="70" d="100"/>
        </p:scale>
        <p:origin x="-82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10FD-6BE4-4B3C-BF6C-1905274EAFBD}" type="datetimeFigureOut">
              <a:rPr lang="ru-RU" smtClean="0"/>
              <a:pPr/>
              <a:t>16.02.2014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FA80-1F74-404C-AAFE-9570F22488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50594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10FD-6BE4-4B3C-BF6C-1905274EAFBD}" type="datetimeFigureOut">
              <a:rPr lang="ru-RU" smtClean="0"/>
              <a:pPr/>
              <a:t>16.02.2014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FA80-1F74-404C-AAFE-9570F22488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9544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10FD-6BE4-4B3C-BF6C-1905274EAFBD}" type="datetimeFigureOut">
              <a:rPr lang="ru-RU" smtClean="0"/>
              <a:pPr/>
              <a:t>16.02.2014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FA80-1F74-404C-AAFE-9570F22488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7645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10FD-6BE4-4B3C-BF6C-1905274EAFBD}" type="datetimeFigureOut">
              <a:rPr lang="ru-RU" smtClean="0"/>
              <a:pPr/>
              <a:t>16.02.2014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FA80-1F74-404C-AAFE-9570F22488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02297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10FD-6BE4-4B3C-BF6C-1905274EAFBD}" type="datetimeFigureOut">
              <a:rPr lang="ru-RU" smtClean="0"/>
              <a:pPr/>
              <a:t>16.02.2014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FA80-1F74-404C-AAFE-9570F22488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0847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10FD-6BE4-4B3C-BF6C-1905274EAFBD}" type="datetimeFigureOut">
              <a:rPr lang="ru-RU" smtClean="0"/>
              <a:pPr/>
              <a:t>16.02.2014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FA80-1F74-404C-AAFE-9570F22488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4314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10FD-6BE4-4B3C-BF6C-1905274EAFBD}" type="datetimeFigureOut">
              <a:rPr lang="ru-RU" smtClean="0"/>
              <a:pPr/>
              <a:t>16.02.2014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FA80-1F74-404C-AAFE-9570F22488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3963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10FD-6BE4-4B3C-BF6C-1905274EAFBD}" type="datetimeFigureOut">
              <a:rPr lang="ru-RU" smtClean="0"/>
              <a:pPr/>
              <a:t>16.02.2014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FA80-1F74-404C-AAFE-9570F22488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70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10FD-6BE4-4B3C-BF6C-1905274EAFBD}" type="datetimeFigureOut">
              <a:rPr lang="ru-RU" smtClean="0"/>
              <a:pPr/>
              <a:t>16.02.2014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FA80-1F74-404C-AAFE-9570F22488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4720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10FD-6BE4-4B3C-BF6C-1905274EAFBD}" type="datetimeFigureOut">
              <a:rPr lang="ru-RU" smtClean="0"/>
              <a:pPr/>
              <a:t>16.02.2014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FA80-1F74-404C-AAFE-9570F22488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74591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810FD-6BE4-4B3C-BF6C-1905274EAFBD}" type="datetimeFigureOut">
              <a:rPr lang="ru-RU" smtClean="0"/>
              <a:pPr/>
              <a:t>16.02.2014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EFA80-1F74-404C-AAFE-9570F22488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2338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810FD-6BE4-4B3C-BF6C-1905274EAFBD}" type="datetimeFigureOut">
              <a:rPr lang="ru-RU" smtClean="0"/>
              <a:pPr/>
              <a:t>16.02.2014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EFA80-1F74-404C-AAFE-9570F22488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05533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G:\&#1062;&#1054;&#1056;\&#1055;&#1088;&#1080;&#1083;&#1086;&#1078;&#1077;&#1085;&#1080;&#1103;\40-Track40.mp3" TargetMode="Externa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62;&#1048;&#1056;\&#1051;&#1086;&#1073;&#1072;&#1085;&#1086;&#1074;&#1072;_&#1059;&#1089;&#1090;&#1100;-&#1048;&#1083;&#1080;&#1084;&#1089;&#1082;\&#1055;&#1088;&#1080;&#1083;&#1086;&#1078;&#1077;&#1085;&#1080;&#1103;\41-Track41.mp3" TargetMode="External"/><Relationship Id="rId6" Type="http://schemas.openxmlformats.org/officeDocument/2006/relationships/image" Target="../media/image35.png"/><Relationship Id="rId5" Type="http://schemas.openxmlformats.org/officeDocument/2006/relationships/image" Target="../media/image34.gif"/><Relationship Id="rId4" Type="http://schemas.openxmlformats.org/officeDocument/2006/relationships/image" Target="../media/image33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62;&#1048;&#1056;\&#1051;&#1086;&#1073;&#1072;&#1085;&#1086;&#1074;&#1072;_&#1059;&#1089;&#1090;&#1100;-&#1048;&#1083;&#1080;&#1084;&#1089;&#1082;\&#1055;&#1088;&#1080;&#1083;&#1086;&#1078;&#1077;&#1085;&#1080;&#1103;\Track%2008.mp3" TargetMode="External"/><Relationship Id="rId5" Type="http://schemas.openxmlformats.org/officeDocument/2006/relationships/image" Target="../media/image3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26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&#1055;&#1088;&#1080;&#1083;&#1086;&#1078;&#1077;&#1085;&#1080;&#1103;/Projects.docx" TargetMode="External"/><Relationship Id="rId3" Type="http://schemas.openxmlformats.org/officeDocument/2006/relationships/image" Target="../media/image50.gif"/><Relationship Id="rId7" Type="http://schemas.openxmlformats.org/officeDocument/2006/relationships/hyperlink" Target="&#1055;&#1088;&#1080;&#1083;&#1086;&#1078;&#1077;&#1085;&#1080;&#1103;/INSECT_Utyuzhnikov.ppt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ermedia.com/" TargetMode="External"/><Relationship Id="rId2" Type="http://schemas.openxmlformats.org/officeDocument/2006/relationships/hyperlink" Target="http://lenagold.ru/fon/clipart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hyperlink" Target="http://www.authorstream.com/tag/insects/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55976" y="836712"/>
            <a:ext cx="4388024" cy="1254001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Beauty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encrypted-tbn3.gstatic.com/images?q=tbn:ANd9GcSQm17N7wrwyNaNkOOOH1-CqxTL0JNXJlBQvcgSWAJxeoAs8wW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4536504" cy="6466931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755976" y="1700808"/>
            <a:ext cx="4388024" cy="1254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and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755976" y="2636912"/>
            <a:ext cx="4388024" cy="12540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the </a:t>
            </a:r>
            <a:r>
              <a:rPr kumimoji="0" lang="en-US" sz="4400" b="1" i="1" u="sng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beast</a:t>
            </a:r>
            <a:r>
              <a:rPr kumimoji="0" lang="ru-RU" sz="44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»</a:t>
            </a:r>
            <a:endParaRPr kumimoji="0" lang="ru-RU" sz="4400" b="1" i="0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4005064"/>
            <a:ext cx="38884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beast [</a:t>
            </a:r>
            <a:r>
              <a:rPr lang="en-US" sz="40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bi:st</a:t>
            </a:r>
            <a:r>
              <a:rPr lang="en-US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] –</a:t>
            </a: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зверь</a:t>
            </a:r>
            <a:r>
              <a:rPr lang="en-US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/>
          </a:p>
        </p:txBody>
      </p:sp>
    </p:spTree>
  </p:cSld>
  <p:clrMapOvr>
    <a:masterClrMapping/>
  </p:clrMapOvr>
  <p:transition advTm="224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 descr="data:image/jpeg;base64,/9j/4AAQSkZJRgABAQAAAQABAAD/2wCEAAkGBxQTEhQUExQWFhUWFBgXGBgXGBwYFhgWGBYWFxUXFRcYHCggGBolHRcUITEiJSkrLi4uFx8zODMsNygtLisBCgoKDg0OGxAQGywkHyQsLCwsLCwsLCwsLCwsLCwsLCwsLCwsLCwsLCwsLCwsLCwsLCwsLCwsLCwsLCwsLCwsLP/AABEIAMIBBAMBIgACEQEDEQH/xAAbAAABBQEBAAAAAAAAAAAAAAAAAQMEBQYCB//EAEgQAAEDAgIFBgsECgEEAwEAAAEAAhEDIQQxBRJBUWEGInGBkbETMlJTcpKhwdHS8BVCYuEUFiMkM3OCorLxk0NjwtOD4vIl/8QAGQEAAwEBAQAAAAAAAAAAAAAAAAECAwQF/8QALREAAgIBBAECBQMFAQAAAAAAAAECEQMSITFBEwRRFFJhcaEiMuEVgZGx8AX/2gAMAwEAAhEDEQA/APWQu2gpWsToC6nIhROA1dtalAXShs0oSEqWEsJDOUoSwlhIBAlRCUBIAQlhEJACVEIUsYIQmcXimU26z3Bo47TuAFyeASAeQsZp7lNDJLjRpnLzr+A1fF6r8RcLnQHKcltnGswZtNqzBu5x5w6c/KTonUbVCYweLZVbrMdI27CDucDcFPpFAhCEACEIQAIQhAAhCEACEIQAIQhAChCAhAEcNShq6ASwtbEcgIhdQiEWAiEsIhACgIhACVIAhCVCVjBCVClsBEqhaR0nTojnGXESGNu93QN3EwOKyGn+URILahhpypMu5w2a52jsHTCK7Ym6NDpLT4bLaMPdtcf4beseMeAtncZLD6S06XO5hNWpl4R3iN4MAt2QOlQ6r6tezuazYxuX9R+8fZwUvD4MN2dylz6j/kK9ysGj3Pdr1CXOO09w3DgF2dHFpDmEtcMiLFX1HCE5A9KWrhCNhPQVPjfI9S4IOB0y5jh4SWuFhVZY/wBbRmO0cFs9G8ogQBViDlUZdh9Ifd6bjPJY2thgdh+utQ2NqUSTTMDa03aeke8JqbW0hV7HrjTIkXByIyPQlXnuheUJaYadRxzpvuxx26p2Hog8Ctlo3TDKvN8R/kHb6JycPbwCvlWgssEJUiQwQhCABCEIAEIQgAQhCAFCEBCAOIQukQq1AcoSwhOwES5ZqDpbB1KjWinU8HBkm5kboBHesvprBupB2tU1nNZrgFvjguDbEkxE3zzQJmtq6QpN8arTHS8fFRKvKPDNzrN6gXf4heZs0+4gHwf9w+VL9uP2U/7h8iz8sB0z0F/LHCja88RTd7wg8scNvqf8bp7l58dM1fNntH/rSfbFbzbu3/6I8kRUz0D9ccPuqn/4z70ziuVTKjHNpF7HROu5oAaNpEyJysQsGdLVvNu9vypmrpSrF2W4zHcjyQCmSsXygmqKVGS99QB1R13G8E34bT2ZJ6ho6HEmSZuSZJ4kql0RQ1sXScRHPBgZWH5LWuZc2GZ7+hTetWwqjinQjZ7VJwtGTfIXzXWDZzshkfrJZ6pypqhzmilTsSNt4PStscOyJS6GNJaTq1nc0ua2ea0SJHGNvD359YPSNWi/7zmzdpkiJ2Tkfroeo8qKznNBp04LgDnYExvV2cXVl0Np2Jix3xe+5dakmuDGjvFUxIIycJzIUWpS+pKddjKtubT7Dv2XTuPaNbIZD3rlyY63NoyvYqK+CB2KDT06aVZ9GpLmtc3VJzEta4Qek5HtCuy0cFkeUtAjG1XDew8DFNmfYsH+lWi+dj07RnKUNpjW16ucGRrZ5O1yCTnfgpX61M8zV/s+ZeWYfSVeIa1tt2t8ykDSGI8kf3/Mn5YsKaPTDyqZ5qp/Z8yT9ameZqf2fMvNvtDEeSP7/mSjSGI8kdj/AJkeSPsG56TT5VUznTqDqHxUynp2idrh0tPuleVHSOIGbR2O+Zc/a1bc3+75kvLENz2GnpGkcnt67d6fZUByIPQZXl3J2u6s+KkySGtDZu4lovM2ALj1BbvC8nmU3teH1CWmYcQR7GhWmmrDcuEJUiBihCAhACIQhAAhCEACouWOFa/DknxmGWnqMjoPuV8qXlYf3c9PuKa5E+Dz6nggALexd1qWpRqvbYtbIttUvt9iZ0vbCVjwA7XN3KccFqCb2MwNKVyBzx6g+CtND1qlQP1nZOYBzW2BFSdnAKkY2w+tyvuTrOY/+Y32Nd8V1KCvgwcmWX6MfKOW5u7oTeJw/wCzvfnDYPcFOI7k1ix+zHSP/JLLFaRwk7IGiqIFan0nuKsyRJ8XP3qJowftmdf+JUrXHlN+utc0VUTZ8krAHn7Mjl1LCP8AHf6Tu9brR7pfmDY5dI4rCxd3Se9dGP8AaZT5HcG39oz02/5BbSLu6T3rGYIftKfpt/yC2sXd0nvWsTNjVQZfW1O6QPPzGQz6+K5qtsu9IO5+YFvjxWeX9pePkiE8W/XWqrTuHnEPMeT/AIhWrn2zHZ+ai6Yb+2d0DuXM1cTbsgNoRSrEWIZIO4gOWebiqvnHdq1rWfs6w/7Z7nLJNbZa44rSZze5caAc976gc9x5kiTlz2C3ar0YTLnHtVJyZH7V/wDKd/nTK04ZktVFGbZDp4fm1ATMAZ9fwUX9F4K0w4BFSNrR/wCSjhv1KwzRVm0HsWPIzDDw8nNoJHSQQT2LdrFclLYj+k9xW0U1SRS7BCEIGKEICEAIhCEACEIQAqouV7v2IG93wV6s5y1d+zYN7jn/AEqo8ilwZaPqSo2njGEqcS3/ACHwTsj8KeZW1RcsDcyXWA6yYVY+SZ8GKY7JXehsRqUiYmah9jW/FWLtO4fz9H660n2/Q8/S+utbpmVE2k+RMR9BNaQPMb6XueojtP0PP0+xMV9NYdwg12WM2G2CFM91Q4qmS9Ffxm9f+JUhr+I7PzUHQ+OouqgMqtc7VcYG6LlT2g7+5Y6WkaXuP4WsA6Sdh2HhuVUNA0POVL8D8isB0pL7z2JpySoTSbIlLQtFrg4VKkgg5HYZ8lWZey/Pdf8ACd8+SmL7+5EHefZ8FWuQtKHn6h/6j/VPyIxVYOMgnLyTx3hMxxPs+CUg7z7FMpSapjSSOXmxuez8lH0xHhTlkM1IIMZn2fBQtN4+iyrD6oa7VaYg5bMlKi2mNvc7oeLUy/hnJZRjTGR7Cr+lpvDD/rtyi7T8E9+sFDz7fV/JaxVKiJbsr+TkisbZsds6D7lpapOrYdSrBygw/n2+r+S6bygw/n2+r+SsmiTosmXtItqW4wc/akEfhS0NIteP2dWm4cInrEyEgfx9hWOTo0gWvJkxiG5ZbPritusJoB37wzp94W7UdItcsEIQkMUIQEIAq/tynuf2D4pPt6lud2D4rMawStSsrSaf7cp7n9g+K4q8oaTRJD/Vn2ArIYyvUaCQ0v4NgGP6nDvVNh+U7XVDTFN7XXmQBln9+UWhGr0rytoF9J7aOJeabybUyLFpECSJvqnqWe5Scqq+I1RTwr2BpmXBzieoAAdpUaryoY1xBBBHR8y4/W6nx9nzqlkiiaspq9XGOzFUD8LC32gT7VXV9GVbufTqGNrmut1lar9aqe53s+dMYjT9F4h7C4biGnvcjyoKMj4JcmktT9p4bzLfUZ8yT7Tw3mW+oz5k/LEVMy3gUeBWp+08N5lvqM+ZINJ4bzLfUZ8yPLEVMzuCqvpP16Ti10ETANjmOcCFPHKDFeePqU/kV1+mUNTX8A2PQbvjemftXDeYb6jPmT80ULSVv6xYvz59Sn8iQcosX58+pT+RWY0rh/MN9RvzI+1cP5hvqN+ZHnXuGn6FaeUOL8+fUp/Iuv1ixfnz/wAdP5FYfauH8w31G/Ml+1qHmW+o35kfEL3DT9CsPKDF+fPqU/kXdPTeMcYbVc47hTpk9gZKnnStDzLfUZ8ycoadpMMsp6piJa1oMdTkP1C9w0/QiDH6R8qr/wALf/WoOLwOJquL6rKr3GBJpkWGQhrQFoP1q9P2fOnX8oiGh0Pg+/8AqUvOmPSvYyv2PW8zV9R3wXbdCVvM1PUf8Fov1p9P2fOgcqPT9nzqfOh0Z06Fq+Zqeo74IGh63manqO+VaT9aPT9nzpf1nP4/Z8yPPEKM2dDVc/A1PUd8FOwIxVJw5lYtB8VzXlp4XuOpXA5Tu/H7PmS/rO78fs+ZHniFGg0JVDi2qGOaWm7Hgtg8CRzhbOVrKemW/ea4dHO7l5meVLh5Xs+ZK3lafxdjfip8sR/2PVaOOpv8V7Sd0wewqQvJcTyrcIDm5/hb8FodA1MZWgsa6mzyn81pH4WwSeyE1OL4CzdBCawlNzWgOdru2uiJ6hkhUBgvCcQuXPtmO36hZQaNC7+zQs9X0Gm/ckaVpYurIDqbGbg8yfSdq3TXJvQlRlaXlhGociTeRsjpTbtHBWnJjBhtVx/BHa5vwWkJ29NCa7spNJaCfUrvcHNazWdnJNreLG8b1VYvQpZGsRM/duMuKt8bTFSvXsZbUjgZAIgpX4cNYwfice5ZyVt7DXBQ+AhP08GTcKZUoqBp1keC9F22PJURhbobdD/6Gdw7UfoZ3DtVMAdk+sfitTobCNNKmXCTe5Jnx3LTwE6yvODO72hNVKERO1aL9CZ5Peq3SNGCB0/+KieHSrGpWWVXDAYAOj7o9tQLNFq2WKp//wA8egz/ADCyhpJZI1X2CL5DCDxur3p5tRpynsKMNSs/o+KhYXW8M4SdUU5A2Tb2pJbAyfbcewokcewoxNQMAES4gke7tUbAY8PdqOYWmTF84zhVoZNkkvbx7CmsWAQDx9ya0pLXUgCRNSDG0WsVMxFLmt+timUdhpldqLS6SwwGDY78NP2gKi8EtXpNn7gz0aXuRjjaf2BvdGOp0pMBODCO3e0KRg6XO/pPuWSp1anO57rcTv2JQx6ht0aj9Edu9oSjCHh2hUOi6zzXpgudBdGZINirAVXapDfClx1RLiRE3Oq3qzJyKbwi1Fi3Bu3DtC58CmNDOqHENa7Xi4Mk6shhPRmrnwF+tZyx0NOyBh8BrvaJiStTpPkY7Dnxg65I1c3NAk6zcxEEzkoGCoc9nSf8SvUGUB+iuIHOfQJcc3OJZcuJuVpixprcdlTyV0ZS1nPdTaXNjVJElszMTlkFqVmdC49lMuBc3WcBqt1gC4jWMXy23Kdw/KTWYSacVA8jUkElouHAzEECesSt3S2REeC+p1mmYIsYPShZGiaTnVHEEF1QuN3bQDkHQLRltlKpeSCB2ZKrpnVp06hYSKhAADWyJ2u50R0Eow+m9ei+rqODWGCCwax8W7QHXHOHtUqpo+k4Ma6mwtYQWAtBDSMi0fd6kM0ZRFN1IUmCm4y5gaA0m1y0WOQ7AuvSY2RNH6Y8M8saxzSGh0vpwIIBiZzv7Cp3JjSYrl5DHNiPGZqHvumsLo2jSJdTpsYSA0lrQCQAAAY2CAl0M/C4fWDAynOxojKb5JpJDuytx9NtMvqXl3Odf8RaIHQElQyymd+v3tXOLrsqGGukasGD+J9inHt5lPod7XBYSW7NFwiI5iq+U2H1jSAMQ1x9quHNVTyrbLmAAz4O0ekZSggkzO1KJbPOB6DxGa0WFdDKA1v+mLSdr3cLqkdhQASZJk9GY4rb6G0XTq0aZcLhjIItbVByy2q6JsoyLG4z47jwVniWWp+h7gqjS9B1JzqbS8w43AyENIg61s9ivMSLMnyAs5R2KUrLjGN/cm+hT7wVmSxajHPb+itaHNJDWSARsiVny1LLHdfYcWJhafNf0e4quwlP94f/ACvlVzhG81/R7iq/Bj94qfyx3MTjHYTe5ZHDAgSAepIMI0GdUdgU1rbBGqq0E2ZvTVPn0P5o7wrPEU+Y3p9xULTN34c/93aIOY2HJWuIbzG9PuKiUdikyu8GtJj2/uTfRp+5Ueqr/FQcIBIkNZt3QjHHZ/YJcoz2Bp8/qPuWBcILhxO3ivRsC3n9RXn1Vg1nZ+MZ9ZEFsEmSNBs/eKHptHaYVu3AODJJbeBJeBEA5SQFWaEaP0mhE/xWf5hXFOk3UiXWix2WPFVRNjnJ/D/vNOBMAyQRb9kQNmV960Xgrqj0NSAxVIifd/DI3rTFlys8kdioHOFp89vSvSMG8GgGyJ8EJG0c2F59Qbzm+kO9c/az6VeoymSSWE2IAbaOdJ2ATvMjgnjWxTdMucHoFmJexziWuptBBGeYtIuOpaanomnSpvbRaGEtEm58UReeAhZPQtY0qgrGtrMNNrHMmACdXnCDlI6blSeVGkBVoFtNsueQ6SdQwwyyNrhMW48UZJRi99iYvYrtE0yBUaaQltQtJAayYa2HavEau09KRc8nWtFNwdLXa51gWGZgXMu259aVSowDc4lErjXUPG6Up0iA8wTkIz3RNuHWvRpIwJOJxTWDWe4NG9xAHtWXxzmvfrtAc1xsRtEALrlNiDVwpJpkQ4ETAOZAO+4KrtG1AKTBkQ0X32nassj6NcZ3g9MUqAc11OSXTMxbIDLge1aXD44GnTdqAazNaJmJOUxdeaY9k4i+TWgxvMmPrgt9h3RTpfyWe2VKew2TTivwN7fyUHHYZtVwcZEN1ea4REk7WHenA+UutwUtsKRAdoVh2v8AWG3+hWFIFoaGvqABobZwiwiTzM0k8O5E8O5K2OkdajCDrNc4mZJdvAEwBE2C6xNRpYQWfdIF8t2xNTwXFY8022HuRbCkVrKQkCXZiROYJgiY4ntV4Hs8hUjDcekMunuVoehLgbJdNzS10Ni3uKrsLhnCtUeRzSwAG2cN69hU3DeK/o9xUfDjnv8AR+CtcIzLRuS5qiQY2gpQUhK00kWZ52jnhuHbE+DfLr5DWkZ52V8S0MbrCVBxpuzpPeFLxB5jen3FZtclobrGm5pGobjh8VQ0mgZvd7PgrkqnpO677THZe6z5NEaBlVgyYRA4fFZ88m2Ek+Edck+INpnylaVazWiT3Fd0qrXTF46UahUV+C5PsZUY/XcdR7XRqATquDo8ZWjtH0yIGsOzuldAj6CdYR9BLUw0obwmjWtqMqaziWGYgXtGc2V2yozyFXUyFKpqXJjSRNpvZI5kXEZWMiCs1yn0e11Sqb6xLY4GGi3V3rRUhdvpN/yCo+U4PhanNdENvBjxW7cticZbbg1TKBlJu1zja+UE78ulXfhAI26vNG8CQDqk+KYAPEgdKzzrxBGWwyrprTcmm8xk3VI1jn42Q2dqjLor9QMutB1Yp5nxj40A5DOXIVfoI1vBkmkbvMSLgQLSRf4QlUqba5FaJONr6ofUcIaCSTuv+axmK09SfUJaXAgwC6XATmdWYBENiN8mcleYrRdSqfAuexpcI55IjmlsTB50tfkDfgvN9LUTQqvouc1zmOLXFhlsjMAwJg2NswVrD1M57NVQpYtJeY3SNOoD95xkCSSAYMOGsZF9UxfxVLwVfmNG5oFuA28FiRUKl0cU5ttm5WpNvcEmuC4xeGJqnIF4aGzOQkTwEz2K6xGmWCmKUGW0xTJnItEZTJE9CyRxx8kR0pp1bajU1shuLZq8BjXva1lOW6vjOAEG4yDrAxs2rSnBEuBFVotBB5wN8wNYAfWa83o1nRIaenIesbK0wrMQRIY6OkxfIyBEK4zhFfrId9M2WJAoialSQ4kCG3G2DBM7NiY+06Hln1XfBZhz6zPGY8Cc/wDZCdp4lxtLp4g+2JhWpQfBm8kY8s0Y0jQ85/a74JKuOokECpJIIA1XXMW2LO1cafKgAZyQOuYC4OJdqa8kt1olpm8TkMrJNxKjNS4ZdBwBE2gtJkXA1s8srKecdQmPCjKcjlvO4LGv0r+I7rzftUelhzWc6IJEGZAIziCT9QouuNzZK+TfNx9Jod+0aZHuUanjaUuIqAEiMsuPFUmj8G5s6xbf8UxaLWhTDRAGbD1j4LVcGb5J7tJho/js/wCMnucmjpkefZ/xO+ZRxSEZM7RCadSM2bT7QnuSSquk2EN54cQbmC0c5wE3sNm1T6Okqb2geEYIj72Zvl7FkNJ6PqPPii2Qa4QJztIz9wXejtH1Gtiw2mS1Rvq42KrazXmvS86z1gqBpiDMb5ts2Krr4zVJB1bWyb9FMVNMWzn+meyymVdFKy/xek26xGudQSSbgnMACBNzOe4ZKIcWA8DWIEDbAvN7cCRl8FQuxodJnO+XGVwcSM5mI+uhYtWFM2uC020gAychrcN53dCuqTXFxMjULQWwDrTtm8RkvOaWlQ0AXnZZptPH6spB5SVAI8I7gtcemv1Cal0bzXe0OLtUS4BlzF4ABOrtPBSDpSiww6qARsPTGxeV4vTFSoec91iMzIsbEbozUatiSTnMEX33JSlKPSDftnu+jAKoDmB7xnLWOItxAhc8pNHVNWo4036mpJMZQLzuyXkOjuUFWiBqPc3dq2O3bvVjieW2JeC19as5pEEEy0jKCDn1rOeOORLrsqmye0gZNvvi3UVsg1ee6MxVWqeaw6ozdqiARlYC52W3jerk6ZeGuDy2edzy4gDiR4x7AuX1mPWlpfA5QlLhGw0bpBmq4Tk8i9rgCYnO8jqQshoHSRqNqOcQT4Ugkz5LDutnklShgqKsjSjn9EqYio19A0y1rpOvZ5IA12lwA1jzc7mZO1Z7FcnH1XuqurU3F5kkzNoHOhouABNgpuDwR8KXF1QuFTV1S10umQfBzOs0CSImdYEqa6i4iHgGmzxQ2CQ2YBaJLtbV1u0ETN7i1F2kdjxp8lI/k0WgEupgbyKkEQCItlmZ6dxTg5OQNZz6McHvFy7Vk6zTF7K80fg7tcWa7dxsGwHGTqs1nnm5kAXPQetQmCKDnFzXAi20nV1nENMCGQJJFp4U8/2Ilhj1L8mbOgh53Cx/MJKG6BcY1a+GG6H33xMStBQ0SSTNFgBvdjHEQHWgkSSSMiMhcZrocngW85jW5Rm82BHOk24gGLiMlXxWP/mZvHD5jOVNEijrPrVWPIE6jH6ziMr60EC+cFJV001wyiLc0asj0ZyEb/ir+tySY8AEMBEDWaC09bYueJM58E3S5DUxqkvJ3gWvwzhYZMuGbtsmVLsqcJV1opuLJHiuJhojIhxn2SpTOTNR4sKJbmNWo/V6fEueKvKPJug3Jozm4BtaG84GRbPPNOfYdLMAifJlg/siR0ox+pxY/czkoPv/AGUg5J1NraM7ySe+ndJ+q9QGTUY0Zc2B1AagWmbgqQgRIG8k9snpXJwNEm7GxxAHt/NU/Xw+VmVRRn6nJQPgvrOdH4puc85A2WG5S8DoGjS1i14vEkvGyY6Nqsv0GkJIps7B+a6bSbP8NuexozvvGaF6+K4j+S9W1ERuBpm4e2PSTo0PORnoupRpDPVE9At7EOcRab7v9ZI/qT+X8/wLUR/sN34vrqR9hO3P7PyT4quH3iOuJTrqzvKN0n/6T+X8hqRCGhHE/f7PyXTeTrzsf2H4KR4Z2YPQnWYh0Zk9CX9Tl8v5DUjz7lLoN9Ctzg7UdzgSDe0ETGY+CqhQt4jr5HYc79Fo6ivWHPcRBAI4gHsnamKmHbrAhuqQc2ktg5giDG8dZCj45Se6NFkXZ5qzRzyWzbW8XWtJO4xkna+ha4d/DLjB8SHSBmebK3j8A0kS97hMwXFw2EiYtcd6cbgWyXGb7GnUGcmdXM5X3K/i4muvH7nmzsKWZg775hNhgz+uiF6mabIgzkAZMEgX2X2/Vk3+jUZnwbNaMy2XGN5N/wDSn42PSJeSPR5kzAFw5rSegE9OSdboSr5upHon32Xpjao2COiB0HvXbqs7Af8ASh+ul0jN5Poeas0NVi1N5g7vyVho7BV6bw7wLnA2cC2ZG3r61uHuvcx0Z5bly9pOV+kxaeqNqT9ZJ7UgWVrgr8BomtVuynUABu0zBMQdkstMQdu+SpLcNDnNf4AxAIfUh7SCdbWEzMWiMp3wmsTgKZeHGQYHODnA22WSNwrotWxA6Kz4zO8qo54Plv8AwD9RPpIttBcmmsY6Ju8u2ixAi0boFt0pFM0Kamo4GtWdD83VXE+K3LnZIWqmmv3fj+ReWTKxtCnJgNmc4kzl2wPYnGU2DZ8O1IGkzfbxy37Fy24EkjZvv0rztyLbHAwze3Cfdmupi95TL2mbOJ48eglAmJ29BvG2yTQh0uINifeuySLm265CYD4zBEcQLbYG5I+ta1/q0oAdfUMDPLYfh1JA8nZHG565UfwpzH12IZXm2XTu7UcgPBtspO/4BcOnft9vFI9xA2Z8RcD81y15A+v9p0AS4bbDfZJJOZHGNnVvRVfIi3EOv37+lcXBsc9uU370CHDSHXv2XyN0UwSM44wP9Lhx4X9v1l7Umu6cxuH19e9JvoB055kzsjhdck2uL7dnvSA3mDbqHuQHDb15g9djOSQHUgx2ZzbiiBO/q7Ny48Fa05fX1xSVJiDfp+rp0MfJbuErgVBlYd/T9b001ro2X2TfjcLmlBGZuZF875cT9XSoCWQc8+jozj/SUOGd+gnPrOSapU5JiBlw7F0aJGRJnsHtzRQAWb8+n812AbZZZ27s02Wx07NhMTYRb/adpc5uziWmcjw9ymgSF1p4jhc+1NPA3+7P6Ccc0BwaIBOet/pOjC2PPFzMRwzkx1BA6ZAJHTPbxXZaBafZ39qdZTbMG5mxggdU96e/RR+W+eJRYURnao42yGz4rmo8NjYSRwy92faucfiKdJlyAdw4Zj3f6WTxGli6PJzBHQJ6MvatseJy3KUDV1a7WjMScuPGJsgVRAOzZe2/uv8A6WUdipMEkQD1ZWUKtpAzEkxvz6OxbL097FPGqPVNDBuo7Zzz3NQs3yY0gXUidz4y3MZnZC2hhaQtJcFgl1h2KK1xIEn6uhC4kZj7GiW22juXLszwB96EJDOqgt2d6jwkQmJjj8h0nuCHtEZbkISQEbEiJjiu2sGtkNveEqFQBXF+sJMOL9fuSoSYhXsE5D6n8k3HO+t5QhUuQOx7iu6DQWkkXv70IUANO8YDZLPepGIaNciLSPehC16GzlrRrgRsnruZXDs+v3lIhZy4BjuBaDrSPvH3p3BiXX8n4pEJIokVmgPtbPLoS4cXQhT2BIxXjt9B3cmcced/T/4tSIRLhjfA5hhIE3//AEFV490FsWkOytsKEJR5KRndN3ZSJudZ9zc2eIVViGgAQIh1o2eMbIQvRx8ItC1mDWdYZHuCq8Q0a7rbu5CFtDkRseSo/ZO/mHuahCFquCj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4" name="Picture 4" descr="https://encrypted-tbn2.gstatic.com/images?q=tbn:ANd9GcTW8SvkADBwUzL5CNEzJWSM4G2LRodcbiiFGiMeN0KykiCuSo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3645024"/>
            <a:ext cx="2952328" cy="1847851"/>
          </a:xfrm>
          <a:prstGeom prst="rect">
            <a:avLst/>
          </a:prstGeom>
          <a:noFill/>
        </p:spPr>
      </p:pic>
      <p:sp>
        <p:nvSpPr>
          <p:cNvPr id="6" name="Заголовок 6"/>
          <p:cNvSpPr txBox="1">
            <a:spLocks/>
          </p:cNvSpPr>
          <p:nvPr/>
        </p:nvSpPr>
        <p:spPr bwMode="auto">
          <a:xfrm>
            <a:off x="611561" y="260648"/>
            <a:ext cx="4680520" cy="584775"/>
          </a:xfrm>
          <a:prstGeom prst="rect">
            <a:avLst/>
          </a:prstGeom>
          <a:solidFill>
            <a:srgbClr val="69A02C"/>
          </a:solidFill>
          <a:ln>
            <a:solidFill>
              <a:srgbClr val="69A02C"/>
            </a:solidFill>
          </a:ln>
          <a:scene3d>
            <a:camera prst="orthographicFront"/>
            <a:lightRig rig="glow" dir="tl">
              <a:rot lat="0" lon="0" rev="5400000"/>
            </a:lightRig>
          </a:scene3d>
          <a:sp3d>
            <a:bevelT prst="convex"/>
          </a:sp3d>
        </p:spPr>
        <p:txBody>
          <a:bodyPr vert="horz" wrap="square" lIns="91440" tIns="45720" rIns="91440" bIns="45720" rtlCol="0" anchor="ctr">
            <a:spAutoFit/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Who  lives … …</a:t>
            </a:r>
            <a:r>
              <a:rPr lang="en-US" sz="3200" b="1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?</a:t>
            </a:r>
            <a:endParaRPr kumimoji="0" lang="en-US" sz="3200" b="1" i="0" u="none" strike="noStrike" kern="1200" cap="none" spc="0" normalizeH="0" baseline="0" noProof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30726" name="AutoShape 6" descr="data:image/jpeg;base64,/9j/4AAQSkZJRgABAQAAAQABAAD/2wCEAAkGBxQTEhQUExQWFhUWGBgaGRgYGB8aHBggGhoYGRgYGBgYHCggHRwlHRodIjEhJSkrLi4uGB8zODMsNygtLisBCgoKDg0OGxAQGy8kHyQsLDQsLCwsLywsLDQsLCwsLCwsLCwsLCwsLCwsLCwsLCwsLCwsLDQsLCwsLCwsLCwsLP/AABEIAMIBAwMBIgACEQEDEQH/xAAcAAABBQEBAQAAAAAAAAAAAAAEAAIDBQYBBwj/xABFEAACAQMCAwUFBgMHAgQHAAABAhEAAyESMQRBUQUTImFxBjKBkfBCobHB0eEUI1IHFWJykqLxM9JDU4LCNHODk6Oy4v/EABkBAAMBAQEAAAAAAAAAAAAAAAABAgMEBf/EACoRAAICAQMCBgIDAQEAAAAAAAABAhEhAxIxQVEEExQiYYGRoTJScfFC/9oADAMBAAIRAxEAPwDTf2u3WFtQrk6oHdjdSJOraRIxNeT8X2k1wSSPDIkHJknJO5zmvUPbHjUv8NccXA5tspJVTiWAAJYDzB0kbDBjPml3ss6XOlmAKjXEhSRMYx0+dGpF2jhn/Js1nsNb4m89y6FLWwuvU7mCy4EmSdQhgAY8zFF8df4UuLtq0WFxWZlUwoIbwhiSZyMiBpmRyrI9jfxHDFmDd3IyvXSTp8LAyZ6j8ad2n2lfuKxdyZIIkmMzkBcTAjYVM2tqi0PfikHdtPaLM9vXZLMG0eEqMKSJyWJMxJHn0q44viby8PdXioTvLbW7QIZizaT4ldsLLEHBEbRtXn9ribkqy7pGcTJyJB3OP+KP7Q7au39L3AfAoVYJwIgsFJIkkSYx5UJJqhJuOSz4jiRODqcEsWONRJ3ggRz5TJoRO0x/4hwf6cHP2l5YxjnHoRVKGKktIEnTMjP2oPWDt51O3ZNwWxegC206DOXyQWA5bgZ3ArGTSefoSi2TcHxRL4ViOpBM+Ub/AAGaO4m0Uc23XeIXDbwQA2ZXO+dyOVA8Bd8YkBSBkAjxHkIIgNv58ulS8Pf7t+9R2LZ3kTM6pI5kY+JzinJYwJJLkZfUghfe8p8Q23TcQcTtO1OVjAwRsCxx1mCPPnzqNru5nxHMGZHTJwSR5mfnRHD8XpdtmLqdcmMjIaTgmYPQ5FZe5FpLoWfZV4hfCCdUgY6xkEgw2Nxymtv2Z2hdF1S1tVOltLKoEz4tRRTBMrEb788DB8S6gobTYckuNOVGYKkQC2kTgDNGi8dC6ZL4ypyu0EyCPIyZ2ro0pXlCVxdHq1ntdLdrSraWzAefeIBiCSRlvd+7FWNrjdKTcPiCywHLGQJx9fGvLOFJOWg3Q4B1pqBLYEMgjcHPnic1oOJuqCusMtqNJYkvDEQCSMaZBzkzI5US3N4WTeOpg3HD9oocAyfgd/SjlM15nbd7a3HV3CqdOsMGVjAjwmCAZx+QFehdnXyyKSZJG+0+ccqqCltuRcZ26C6VKlVGgqVKlQAqVKlQAqVKlQAqVKlQAqVKlQAq4RXaVADIrlPpU7J2nl/tj7LBFRuGtlrjwGAAKHB8RnYgxGPLnWK7Y4m7ZHdXWZQ7HvPGGDlDpLEKAdwSJmZNabt5Fa44TjLjW7cEDLeLUBCE/ECGOQN8CsT2326eJYd/LgQB4YYAA+EkZOTPiE75zWrqjjn8AvGcQ7pqh9MkTELJxkxvQNvjTrCqASSPTeYM8vKpxeYqzM50tC7Y3BBBAxkbEflUnZiWjeDXGYIILFUEgnBKg4C6juOu1ZyiiYxJXsg+HRqaeWN/djqN8U7iOzHVDdI0oHCMDPg3jUNONjz6VZcJ2bKkjRotai7A+MhSCG7t2EkqRgafe3wKdx3AXrvD3rndm3aLFi5DahsFVifsyZ9JzIzjqSWnSNFpvqUT2SrMJXBGTAJGqAfFECN5pr8XrCoCwCmYmABI2E4HPGa0XBezF1uFe8ylbbWQyudJLGFZRbRSZJPhnfcY5ZduDKM2sFRJVmxiCJPhPXpjO+9ZrUjJtdUJ6biS6gGYW2UoDid/UzyMbHP4VJ3eolrcnm0bdOe2Tv5edN4fh5I0gNtgDJziCcz8vjRHE3AAyqpVlYz4pY4yuAAADPz51cnRCSeSApAkgidUHMjcDntjbypo4ZnBaSSIkkcvM+uPjM1NZQPpOqIGcTHn5mI+tz7MBbitvgk6RAHIajmMjnG2/PHUlWTSHBD2erMgMEACAQcb7ZO+fkatuw3khHgWnlTMgCRODAAbAzy5jFUZ4npBziD0xnpgdKsU4mV1DJ+zB267fnWnyjO8l2DoQKgCKzMRD5flg41r0EbmrK0jXlNtSXRtBMiND7MCSpBO2QQJY7zNZocQ2j31KgDGsyJhjEgAZxtjG8UMvaDhZVmBBxEZ6kkeg++rhJp2x7uxq+0OMushtSBbRVM+EsDMhDoWBknzx0rQ9ndr3RbRbICqFBLu4BIG86iYE8457V5/c7YGnxgu5nU2vfMrIiMZO/PyrS9g8dccoHfVb/pIA0zgGROrbaonqyT+CovJ6tw9waR6bEya63EqIkxNZn+MbuWe241GBCjbcRzzGZjlVXx3azKxOsgK2CuQP8o/5q9+LOhzo380qxXBe1SiXdjMKp1SAWInltgdOe9RXvbsBwI1L1A8xtnpNWmnwLzom7pVnOO9qbdvIlsAxtg8435dKvuGvh1DDYiaZpGafBLSqK7eA50CeM8cSYBjbG0xNQ5pDbos6VAcP2pbckK0xuelTWbxgk7eVNTT4CwmlUaXJjO9PNUMju3wu9Q3uNAE9Z9PnQXbvaCWLZuXWAUEegMiCawNz+0Frg/k6VlbmrvAdI0rKxEySZx/hrCc5J0l9kSmkbk8e3Mj8d87yKVeFcb7Z8TcdmN1gTuFAiQIMSCYkda5XF6bxH9v2T5y7G59sbFvhQbSg3Vuo5YtdBuMzEnUiiIcEtAWJLTkiD50rxcdLdpzMqARLHxcwRgjHPkepr2f2q9nTcf+I4YA3hGoXJKkQBqCmBOnmPjNYHiuxUt8Pcsmy5vXLgJJXUbK6wEDFGhJBzk+8Ole3t30Zzi7A/Z/sCLptX0uqo1nJUoW7vIOtcP4lAAB54kA1Ycdwtvjksvb4fu7z6kvaA02img+MAAQQZmJJXflWc/jFskrbOi4hKi4QpIX7Q8YDFgRg4AKmMmtL2X2G/8A1V4wst62Wc3LZnwmFXvHZpXUYMHw48qx1tWOnp8r8lKn7aM5x3ZTjV3oIRWKtdcKza9ggcYKkKIxCluY3u01qp4a9cLJqIF7Vca0UOUuAI2lNGToIEaSCxis12ncVWIZhdt6iVUyNYIwZXxDIPMERyonsj2mu237xLkubYRiyysLtLe8JkmFAExHl52pJzVlRSXKLEe0zjhn4K44LIFtrcUhrbKBCuD/AEsuCZmWnEVX9uIiBTw73HU2/HGFVphSDA1KSP0M7C8V3YIvrqgtpu25KkhpIKnyYBsD1iiu2e20ucMU0aLraRqUBAQrKdbRiTDDluamHtacU8vIpU+Sr4e3da4iDe44ENiWYxk9Zj513i7MNpJZbgHiDkDSdgoxzkH470a9oI1pkuFmYeMgmZKtIXEjGMScmqbhS3eeJGJ1MoUYbVAEDG46RXTv3O0zLbSLnhu1yU03E0tbUBYXpkzBAg5liDt6mu8Vb1GQNOoqckBBmDpUsTHLPx3FPstKMyKSuphBMss+J5UgavDM+UCor93ui26qwPu4BIiRpB8jt0A61zprdhUymmBm0oPhJkSDn9MbfU0Xw1qJMtpxsefxHQH6GW8PxYC6O7DM0MDsQYILDHiO2/T41Erh1jSAQTn3dROkRGdon4muiLM2gorAjLEtBGGBBiMjn8KhvIq8iC2YyPLBB/GiuDI1Q4ZgpAgYOxyCTOMcyPzsn7NXu9RdZJlU0liBp/qZcgTEg8xiiU48PAowbKThXLPgkTgFuc7jJrS+zPFP41A0tpOSCCvIiZjlGds7TVIbAlLajJaAwO8mACDj5fnR3CWrne92DFzIIJ0gMJEajjP5+dJ5Qqp2bBOKe3YIu+Fi4XBDFQJ3KnG2Dmqm5x+oRpVhiCAQBnLNpjAiMxvRnB8JcuzbYXFJXVpBAFwJ05lp5Dz23qKzw5bvUVjOlp17Yj3IYlmJnwmdttqcIyVWa8oq+LuwVYqFBgyDIG429BOT+NOSwMMHkEkYMMIlpnYT5dOpyb2l2WUYgEqulcXSFIgkgETtjBG8n4Arbu29N6XVrkRIIAAgQSCc4nMRjyrdckNEidquEdTJUDrqgEa0IZjvPntXoPsf7Ui8mkgg21lugAG458tsx1rzDgOJe3DSCryGmT9x2nafWi+xOMtW2LXHYMxCppkQWIEkDcRmBzqNTUdVZUE07PTeI7cZ2UKmCDMDWZBGBjyI9SOVBdo+0otkr3TagOXTEnbzHyPSsXw3aWgFVyzT4oLvBYkL4SIEwIPQmdqrL3bzKlxTkEKhBLaUC5I0hoEnecb1xRc5XZu5HonYvEC5qi4FgKfCwaSd4O3P6G8vE3XuOq2sqMs4LCMGPFlfurza17QMq6ElVLmdKjXGDBIjScRJ3FFX/bhltd2FCgLBYRMxpldhqmDz+41c4SbTQlJJZPYOyroYCJ8IiSZPWD51l/7R/al+GULZuANI1BSpbPVSCQI5iMkZ6+Ydn+2nEcO/gdkUlNYaXkLGfGenSN6rvaH2gPEXSzbmNUgSSN5aJI8uUV3wbVWZvV9tIs/an2vfjioKeJScK3hgz5ZMRn161j3vtJIJAHKYnbHXpRbdyLDNlrpbERpCzBVgT4iZkETFVPEXREQysCBv6zII9PkfhUlZCVlzwns/fuIHQJpO0svLB3M7ilWeL+U+cfrSqKl3K2n2IFkAjPMZryP2k4puEW8lsLbBa6hMsSwI1bnZQC0xORGwr0zg+BZW163YnddZ0qQIwswf+Ock5ft7jLF673V03LfcXnYPHhdiCoRTqB1gMDPLFarqjokrPNLVlRw9y4qsBcDeMlAQQVkFh4mwNjA9aD/j7trhDajSrODPMj3gBBgrzjO52q09quMt3SvdhrbgvqDAaPeEmM8iTILTIrN9rrculnuMGeRO23L4bR5V584pypmXDB7vaDOSinu7ZABCjB0gRqIG5gSaHZSOc/DA/SmXbgZdJVZGzbH45yPWi14ByoMHSQsuDgTgTCznoQZiRg1ftgs4FTkLheNdrLp10gtAmFYtExzMH4c6ks33uAMP/D0gAgROdl5jEnHrvQvHarbXAyaCWkgNKwYxiczneRtVr7M8fcsq76wEug2mJzBYEqY3HuxPKTzilKlHckDTvIV2z2jd/lBrksLcgLKaS4Cg8oOleUVWcLxHdQzKGaDz0kltQ1awC2x3BG69K5xPdo7FBq93SxUrMAcpmZJ3kHFRXiuppBgtlZyCPeMke8TJxEVEILbQSbWUS8MVuXNMlTAA56oBxJzOyjeY9AbVbCxaF/UQhJfEMAoZ4nAnHMnyqlVQtwFWdYEzAJ1RgBZGJIz0+VEvxZRlYhhoGQ2ky0FYhTBEc999qUottJPA00shvaarqFy2mlCfCJPggEtlgIUjrEcqr790kjBBIjecbc81MLgkM8EtJYOsDDAQoGZE52261PxHFKRCqZB94kOrLmApEYn543iiKcWS2mhWkaNWrUisJk5AO7TOYgbbTVtw7OAS4DLgEETKkA+Ebg+7nG4qht34XVB+EHV4eXp+lWXCdpGSFVfdg4iBEE74265qpqbWDNUmHXLSow05TfVEyFmdUGRgxHUHyl7OyL4QAVuAE6JEkSfEfEoJwREb/G59mby3AX8Jd4XxDwlQMvBXDDn8fSpX7PS6WJAVTBkhlErvgqAAZExP345fNcXtZtstWiTh+IUIjPcCG2wYaXgsj4uIWmYhVPIYHWgOM4nS5YyBc1Mp04MjVI6SPCI/pU9RS4m8yqHtswIjTBkSukljGAZUH/0+VVbcYboz7pQqPsaAfGFVY2DYBEAxHSt1qNxoqiz4vtMPbBZWLrKoJwF6ECDMyBII8J6VRcXxB1ZYkaZIGM7CRMbZjqaVzim0qpIJQdZ1CSefofiPOh1KkHOMAeREz1n9qtN8yIfYtB2ozDSSRa2AOoiTOBB35Tt5UBYVWDhtRaJXSQDJIWNvP7oqBLoBOuBEkGSNXTaM8vWo/wCKKkwDMeFo56g2eWCP1olHmhr5DuE4lWBN5mACrplTMI3ugmYEdd8UPxfaivbuWwsMwUo4kEwx1FoOTk/FfIVScdxTkgyCZgR/l6H6xUdwEqNIjEHnkb/ntVR0rdsLDL3HNoQMHIyfESWJaBAJ3GBy+fKnuX9wQRmQuee2fQ0bw/C6h/MOAfy65p5CrEKDgiTvHIbT5fOt1KMSasr3LN4irQDvmfrz5U2zwxYiCW6Qp+o86ltXdRI+zGI9DAYjl+lMXiTbkAEkjfpzx0Na2ya7He+9CfQEg+R36/OhDJnAAkDYTz26DqP0xNcJAwMmPn0j0qK9Kg4iNwfy6UDiIgf0/l9wMUqhtcFcYAgNB2xSp0XtZ9bcKuu3NpyrNBDMAxiZnmDIPWPSsB7Rdi3SLlx7mpWe6WslNUy+lDbQOATvmZxsa19nsy+p0KVRDDAKzQCNgs+6PzG3Kq7iezS3DAkEu9xiSROjxsZy4gCcASdREZyJk24OjZqzyP2g4MpcJCNbWAe7Ye6piTAxE7AmcfGgr1hRJK3DcOlgGAUxBEGNgRDfPpNXXbHAXhBukKoIXxS5kbFgB0MZP2TmgeP4a7bVlVtRuE6ionUAIOpjkekQa4Hl1ZmlS4KPSC+u4isCfdUgbY+6N4+dXfDcGbqeG1cYFlVCdTLKgTlcSZ2GcbCDRXY/ZdssruzmckBNQQCYGMk85gRn42vZnG8QtviWtXB3aP4SzwCVVdRSTMkD3uXmaJTjJf4XGDWWZntPhXNrVfiQNKBQC+5Ikgic7scwBFUnZvEvbcottHa5pTS6zB1Agggggz+NaTt++l1jeVGRCNADP4tUSziDEEjp+OM/bfuryXFYnSQwY4O+8AmPmaNN+1oTdM0fC+yt99SubaBSw72HJfTJwCwBXYZA5DeaDPs5c3OBmdAIJJyPCxmP1Ga0PbLokAXkuxL6luaSSCgCqQCR705yYaDjNbxfbV6+/iUhtJ8ROrvNJLeJAB4cb7Y+Ax09TUfOAcUVvG9mmz/ODowTS0MSxgsUBfABlgcCCYOBioLltldhcRiQFYqQRIYLp1RlVIKwZxIozj1firVy8qokeEpODJ1AKozAORPMHeYpnZN3vbdw3dLu5VS9z7IC6B4h9keExn3a0U3VvInBVgrQgkahGndQRAjcTkfHPXNE93OprZ0jJCsdgRHvcz+tEt2dbAnWCZEBT7oPTr0g7QaJfsyDbKyAwJgkyIkzkbbZ8wKrzIsycWitZyFUhT4TkjYExE9OoP48rFeEK+PSVU9ROd4I3jAz50J3hMoxmDONjE9N98R51oeybH8t2DIHWCq/bBUhiAYOBqGI3PlRqSpWyUrdAidovbufy21gLplhMg4YKB4oIPyPPervsvjf4oszKBEgRJGFjRy04EyZ92eVVrX1azELqUkEHcgiJn/NB5fkbP2f4q1ZuC5cZCrA4BlWJAALKBA5gkjkcdYi4tPHBWRvFd3b2VCrRBaYueNSFFxQNBgDwyfgZqk4u5EMmoBthIJHqwyd+e4qy9qu3EueBFVQGnwgZMAfZGdo+IqhbSQZ8I2E8tyOc1a4HuOs4ifEQMRyGrb4mmm7AIjT6D1IAxUY4jT708/jgD9Miq7i21H3iCRGIgmDE/XI1osgFG/qJErjOZBOQDJj7vKhX4pYgjxDbn5mfjPKq83SF2jUYnOSM4Ox60XZaJEQwwZkkR5R1ragJlRSQDvsPLHSDOTUPcGcH0nG2M/DnQ78TiMecdJz8KiHEBZiRuN+v11pUFBzOAsA5PPPT6+hQt29tiR51CeIkx9fL5VyIGZ8/wBvSn1Cgq2ymYx/VzBz0PnQ919RJE/ONpiBttFPcADf16zsc9MUJcMECDkdPKa0j3FQxLux5dN5qZ3kZODtOdtsGhXbBG31+GaYjxzxVj22Wt3tAzkW9htgRAgQMYGKVVRWlS2sNqPpR/ariLiu9lfDbgZE65cAQD4jykjrtjK9nuNa5w4sXrYJcO5ZmBCgnUoYGSuozHSMDoa/GXkS0lu27kMpKIwOAQzF3YQvxOZx53vB2Rcs2SsKIRiImcbb9Tznas4P22mdCWTA+0vZ95bvhhgz6iskd2D483PdMlYgiYC9TWY9puAd7qZXS0HVIGw1RjBJnMSa3XttwLG/bZQujRDZOogNmEBkxIGrlJrMdpcUVCge4m0QWDQYA9catuuK8zVlWpS5KUbRxOFZLbaiIKySuqRuQGBysZPh8uprC2bTNbAadLGPc8MEg6tR5z0zitp25xTdzeL2ghdWhgV1A6dIVofwjPKPOape1+zmTu1ZlCi3ALaRASIAIknyJ/aojOvsqZn+0eHe3BIIzHIRn1kHGx6VD2lwem2riZO5ZdM4BYBZzBMTGQRV92h2WVJdn1uNDAageUmQANog9Kbb7OuXrbaSWCiWBIBXM+FYx06mtI6yVOzFxBOz+BJsL4bSLzuNq1sQ2VB1GDGcAbLkSTRXH8Eqr4VD+HUXYyYVgMZJVRqA6mNhpoXsnslrlu5cVsWWkrq5MJBGckxHL3T5Uaey+/Vitxj3e4cAY8JhYBKiWMTI+O5KVStsTvsSXLJa2txmPdaTbOiFCnQzWzpI8RJJkkDMwcg1nezOJbTcQMVBE6STHy93n5ZO/Krbhuywb2i2jv4R4WcSSfdOoELtAH+XbcV32e4d1N1GtsVYFSB9tlPNoJGkmcbx5VSlFRYckYsXGkd4o7sQIkTHhbTAEmCZ5xPpUjI5UyZkRp+0BkRBO3Kcb0Ta4YRodwH+yVyANvs4kgST6zXOD4Ut4Ni8hdWF6wdOATO8Tvipc7M6BF4Hu1W6DKFtLA5IMSI5c8T/AIhmDVpwt9lAui6xILwpg6SQqtLGImSY0/0welfd4O4q6laLerxFSGX4L0Gd+vnUFhozp3MSpz5CMzOKu90SeGaIcEjWu8EqBpBB2YtkwsyQfgZPKpWs6bZtgmZ6FSyjM92cgkZOOe8TVI3ar6TbLMyTIVmyCMYYjE52AmB0oHje0yWlNx1WYAkQZke7E7DaqjppFWjrkajETmTsRjnjaoDxDQR4cncMSfOY9amJBTXcyDJ0g5GftddtqDDqo2Gdhjy8p+dbxySwfir+wMEDmOeR54x9dA7vHkdI9Mjpk1JeuTiZ5RjA6daGFpiTGPu/arRWAq32me7NuSQYkHZs48JGNhMHMChL/FNqaTE7gHc7yTO/WhbgO28TEeWJHXaom2EVZaROnLr0rs9fl6VBb609jiaGDJ7LV3WZEdd22HnjlUJWcCQfr7v0oy1eC8p2z8eUjb9aQmEXbYxq8cLHhbSNiAZ3MH8POhNBbSGYicxyHpnGPKm37zDlA8sf8fU0Nd41hqjEnMbx0npSUZCSCv4lVJA0nzIwP9PmKrLhgmCD1I2/Cl3p0kcj5fXSkiz8q0RaVDxdHSlUZB6fOlVWKke89g+1Soo72dSklY8JJOTOnkTiM77GtV7H+0iHhx4/DbVQcGVMZXqc/hXjukwZM9I29CN+dbf2VtXu6tppUKW1L4oNyQIIUZbScn/KNq4ZS8vTbi82hxk28l3f48u91wynUox096RBGTBG8xiqi5wRuEEA6VMkj7PMxyk4wNo9K09vg+5Vdaw2cgTO7GCATEn6G1N2rfuopUKdQ0nVuhB21SPPAjkdq82TlJulk3tIz/aHD3HsXAJcsHZYlidBJkscLDDImTPOg+xQrol14ALaDrBhF1A4aRqYkSeXLEZ09/s/u7TpaXx3ASSo8KN3ZGqY0QTqyYBAgTVT7I8EG4bhzcJVZUqoiDkDvD0EDJPQzTuoZ7jsL4zsBUtsCzAz/wBXSdiY1ErMgxMTsPOqXguGbXbS6SQpIBVFOoEQQzHAHhXeeRAxWqu8QXcDvRbtgwoYBUbTqYxzwARkeYxms7xrRflHZkzoyAJC4AK845jes1uyhWjLdmJ3XF8QgxBuQAWHuvgAzI8M7/jV+tq2xOWmQZSIJGnMbzmetU9+1HHNkrLAkkZ8Sjl6mrRuFvd84DwTnVAA+PkcHy111a6qSfdIzmXHsnwQS8zXFkWpIMhVEiBygkHA8ydyKz/tpbax2jL6lW4ocgGZLAq4GdiwO/Wd81ouH7WYJ3QRWDQGIQE+EnPh8j8siOeO9vOLL3kdmnLGIAKywMGOXxIrPQzqfTDFUTXLLchGWYAMTlckkSdlJz/hJ86J4e8BKEE6jEneTjmc+sH7zRKqhgLpS4BPhGPOec5mY5DNQcdbJZlkkCYbJmDpnUJndticg+lDd4Mqopr/ABBZokqPFqBkA9Cfux5UfwL2woBGt4OAZVVOkAjInO6+WedRdr8C2u0t2EcqNUg5iVUsBMnAG07UInZjs4GgndSVJ2jnp8j8Ritlta5FWR/bXA9zfWNbBl2IjmB5+m3QiZqHu/EzCAAQGGJEmAMbjbPnU3FXzKh1bvLYgSDECGAhhIgfCOlV5DAk6YnrInn1rfTuuRSQbp1grOE06iYVVB3U51FpMQByzVf2jw4R8qY5AiG65FE9l9oPauSol2JgQCdTgpqkg58Rj1pdpdm3DOvUbgJDKCpjCsJM/wBJ25H5DS2pZBIob10T4fD6T6cudMW6sZJPxOOfUfQo/hLZZwoUEkiCRjPXBEwemK2ns32fb4dQbtv+bqmDp0spGAJ8QmfTFLW1lpoqKs877ifQ/tmg3SGjODXofbt1uLcQqALIAnSGAJy2fOJ9ay3bXZYt3rel5D6ZOCUMgMCF5gH9uVXDVt0you8FSd4MjPu8/lRI4FtJMEjBEAzHU9OXzrR8R2CqICjEsQZVgSSQYgjcHPMZim8JYZkS7O6geEdARMTg/dmk/ELlA7KO/wBmOjwvjhQxYZEHE/OhnBX3pyJA/Ax0q/7auL/EBU1ae6VSJgsRqPi088/dQV3hCXtjwySB7wjrBOwODj86rzAKzS5Uk4BwM9OUTvQptHmD8q3f8LZt2ipXWxV2gx4CCIYagN1UHEzAqibgWQm6ikWwQC4EjxCQrE41ECY86Wnr7rpCKHuTGqDEwT0pgYyK0HbPEW2IFu0LSAQJyW83YRqNVK2QYJ9MVvGW5WNMGZCTmlRaowxj4ilSsVnsq+yrWbD3uKDW1XSSY1YkCNIMzJ/4r0f2c7BsW7FkhZJRGk9SoyOh9K867S/tNuvZuIeFUakcTDYld4PT8qf7P/2hm1atW24UMERF1gGTAAk4ycVgtOSjucXyVuhweqX+zrbAgGJ32P8A+01W8X7O2xbfSYGkiMaZj3o6xvVDxn9oNpACltWBEnMR5HE/Gq23/bHwuJT1hp+XhrPcpf8Ah/hlYLP2n4TibFjiXDKba2nMkyxhDDBdlI2+XTNF7HdjtxXZ6aWKnSAkCV/lkAkCQNRIiT0NWx/tZ7NcQWbO4ZMfGJBqLh/7UOzgdGruxO6LK/7QD91YTXaD/DKTVUVvG+zF92VLmqBZcgi2wAIKQrMikEmWgyZgzE1kPZ7hOMN1bRsXrasTJuW3W2OZ1EqANhmvRuM/tF4SQbfG8PH9LLcmf8y7D4VLY9rheTXbu2Gg5IuuBy2GnUd+gqN8kn7GLaed9sWRZ7RCErpR7eQcQNJ3ra8VatBtSXbBcXLWkG8jeHCsID4GzYH3Cs72v7OHibz3v4tA7tJwWA3ACseQWN+lT3BxVga2bhuIUDZTdFxtv8MTWs9soxxbX0S93Y0d32dDajpVS05S8oHl9rYQI9K8k9sGi6yOGFxGcNqIM58LCMQRnFb7g/bLuxD8FeU9bYDb596FNSrxvAcQSz2NDEZ7yw4JkQZYYPPfrURuDvy39ALsbgkuW7d62bZDIh8ToGUmNYALYKtMg8gN6vOK4K2wQfxKDSDgNvOI052GKr+zL3B2VHc67RM4Q3VHqVXB+VE8V286rqt3LpGeWfkwms1ie7Y/tFONoyf9oXZ7Pd4M2iLxRmLssAqNVtgGkic6jAGPjVjY7PS1cFwcVbmI0m05DQNIJAGTieop/Edu3W/8XiJ6Qw+UD8KEPal9iF18YPPvGAE9TE11Q3SVbV+GQ431Iu2uzrVy6twXly3jhHkDSQSQbecgAQOflNRv7LLAe7xJCNGkpaLRI1HEgj5ZB+FGJwF1z/8AE3VI5tdYxVh2tYLcOlocQRcBWWRiGaAQZI3kxW2n4d08f4J7kZoezXCq6tb4m+xU6pHCk5GRgvBEirRuF4Uz/L4o6gAdHCIvqwJYwczVc/Z/ESR/E3CAcKXfB8z6URd7PMA/zmboXaD8Zms5aeqn/En3djPt2LfXjBft23FpbqsquCGhSJnwhSxE7Y5VrONtWr5m7a44jGAtobQOT+VAJbu2zm1ePWHYekGfxohuKMxovLIytxmuD5rms5w1m03D9C3PgkfhOz7akNw3Gj1ZF/8AdFUntZY4O5wz9xw9+3dTxKzupUKCNfhDZJWc5q3/AIhT79uQOXd3CPvvD5063w9ot/MtKlq4jqXC3CdLoy4XvGHPf6FQWrKSbi/wNJrsCcHx/CHgYHCObr2dPeNc1KHIILAEzhvwiofZm3w9qxbS9whu3FkF1eA4LSJUtg6SVPkazXYvDFg9o6jobkyqIkzh2HQmixw5Ugq11fS4D+laT0tXKS/Qbp3gdxvBW/40XxYA4cEfyJ3ULpPjDe8TJn0ovtW/wzvwfd8HotWXLXlLAteB0gAsAOQO/WqzirF5iSGdvUgfcGNDi1xg+0wH/wAz8gaa0dZ0K5mx4n2g4AqQOziSTuzqSROQTucYHoKpuy+0uGtOynh7tzh2Oo2HeUJjSrGFklQFAPr5RR3F4psF/wD8jVGOD4rMPH/qJ/Kqj4bVQ7k/+Gzvds8A1sqOzUgBmGq40Awcgd35/cKxXskyC9aNy2t5QWm27aVYgSNRg4nMc4iuHhOJyC4zvI3+MUPb7GvCCGG8iJ/SujT0Jxi0+pd4yeor2/YGF7K4QDkO/QfcFpV5t/D8R/UP9H/8Uqx9Nqdh2jZcde1WLoJH/TfbUSfCcZMVFwo/lW4b7K4IiMbVVW77/wBZ+Zp68S+2s/M12erj2OPzi3W+42YffWH4jgLp4m7btwfEW3gAN4s9MmtRbvPuXPzP6UrUqdQJnxZ1Z8UTONsD5VnLxWm+jLjq9zN/3DxHS3/roI8FeW73WkFiNWGxHmZjlW1N28eZ+4/pUdngrurvAr6pPiieW3pA22pPxGl8j80yh7H4j/yh/wDcX82qXs9b1m4oZSusiAGUg8iTBIxPOtbcPEDcOPVP2oK7rLK7TqXY6YjeY5c486a8RpdLF5pOGudR/qUfgaIt3m+0JHky0KeOu9fuX9KYe0Lnl/pH5VfqdN9GPzqLUXkjC3J/zofu0fnXU7SvL7rED0t/iVqqXtN+en5U/wDvRui/Kl6jS+R+eWI7Uvc2J/0/lFMfjLjblvg0fiTQa9pnovyp396H+lP9NP1Gk+4/PDzfeMOfQlfyqFi//mEf/U/aoV7WxJRPlFPHax5Ko+vWj1GkivNOMHye9XP+Iffima7v/mD/AFLU549iNh86a3aDDZRPpVR8XpdGTuTID3kkypJ3Phz6mug3Oo+78qY/a1z/AAD/ANO/3V0dp3ei+unFD8Zpk7+xxrLHcjeeXzxXBwzda7/e90fZX/TXH7Yuj7I9dMUvW6fYNx08O/Wmiw3UfKfyqF+2rscvkKHudt3cwCSPIfpT9bDohXZAim3xJExrG+RvnpO4jarQ27n9Z/3/APbVB2lxd1mRypDLn5GRtR3963TzP18KS8XGPQpssf4d/wCs/wC/9K5/DP8A1t/u/SgB2lcG5/f5VL/eZ2Kn11kfdSfjo/1YtxP/AHef8XyP6VwcC3V/l+9Dv2qoGdY8w/6iov42RgvP+b8qXro/1Y7dWHjh7g2Lf6V/Nqa3DOd5/wBCj/3UEvEMdm/35++uL3h+1/vHTzP4UvWw/qG6QZ3LdP8AYP8AurtAsl3+r/dSp+th2/Y7mND7ZBqUXRy+VCIeU1IoxvXHRwtBgveVO7/IGkn4SKDVx5D62p/eiN9+h/ClQ0ixHE42+RI/Op7XHKN+8Ho233VVKejH8fvqVGMb1EtJFLci5HHjYXrg9a6/Gn+sMPMRVQjdT8vxmnow5wRHy8451n5KLVhz8SpGQ3wI/MH6NDXxbO2sHzj8gKFFw8hXe8qlp0TnsOYJy1fECoxHn+FOV4JBA6ZORPOK6R6/XlNUkG0jx1pd4PP5VKB0qMcNgSAfo0bkhJYOG50JrnnJqQ8OR0gdDXFTbqTA6n9amylFkYffJFd7zlNTG0oGT92KbcReo+UU00KiHvCMgEfCuC7Axieh/IGnsi8ivyrmjGCufn9frSx1Gjp4gzAuNvBMmNp5jNc8Zk6mPXMfjn/mo2RgJxHkflPTnUcmcg+R/eq2rsaXjJ1gTzmkVPLb0pwukT4ZnbH4da5qnMelG0SkOUHpPwpq77b/AFypwc7AfGkHYc5ooSkdZDOVA3wf3qL0HxFONwyOf3dd+dcUkH1+FVQ2+w1UJ5R5/vSFqfLmcx+NOBxiT8Nvupbcx86BW1giKHfM/P8AGk4OKkn65VHd8zPzpgpM4rnrXKcl3HvN8Af+6lSoumCpdxy/P9amtsScfD16mcVEGUADJHw+6c09HHmT8q0ozlhhioTLYMHeZz1BqQspACgk4kwd+kiRzoQOJ2oj+LIWBIEzE4+UxUqK6gpx4ZIylfCQAfUVGV3iBTO9nY0jc6GrUY1Y1Q8X3jka6Ljf1ROCR0OTvUTORzj9/KnliDE8/rfai12Bz+B5bfPPpv8ApXVAgtqg7RmT90AUy8wkwZA57U1QOZGc/wDIqHghSJVdo08pmOuK7JG6jzzMz5Yx8aZfGYn6OeXrSDecUP4DfTJLbQIJxvyH4UUl/fI6Tvjy6TjagSJiTH3U6YG5H151G0FLqE3LrGTufx9aZcJIyJz1z5/lTDdJUAzC52GJ3qPWeuPy8uW9LbQ1L5CWuDmAI6D5YFcVRvJqJZ50luGfr6FFC3D9IJwfr470gnIEfXpU3FWDbbS0SROCD96mKhtgDfbp8+hptMMHFLAGMT7wGAR0PlTQD0n65U7VyP186d3g9R+/KjPUr7GsI94YpoIJ938qRur6fOpXuLIx9fGkJv5I4BnFdZBsCfy/GuhhOx+dM7waj709PoU0gVMjCLzNd1jIEfEfhUgcV1SvMftTQ4xIHMCI3Ejlv+IimgzRLODUTkbxvNFBdMhZlJ6fD8qhYbZqVtPQ5qC4QdqqkKxun/EKVMjyPypUx0+wMpA6n69KntPyjfz+poJbhOBPwqS2T5mrbKYcDEDHwP3U5CQTOOmxn7/xFCW3jAj48vTNFcKSpkqGmcGfgRBBkfKkSkiW2++MeVPQnG4NQm5JLEknqTO3Wa7IMtkzQ2ZscWyYHPP6VPZUGNhUSRuBTkQmYx9eRqXILH3Fj7UzyArndD9q4R5R5x+tPPrUrPAjs49aj77oAYPr609R0JxXE4dSZESfnQVy8nQQc/D1+BpGQZ2OIP6CKdc4M8jgch+ZqfgOzVcMWurbCgyzNzjA0zqyegNC7BT4Bblxm3+7n64rnxNK9hiFOocm2mPLeu92xGV+uvlRaBrOSTUYP7VGR5ZphBnn/wA9a5MwCSKBX2JluiRn1gZHpTGu5jc00HMA/efu+NcIJBgHzPTlv8RTGP1HPoPjUqNmJHrBjOOnKhVJGN6nUgjUTmduu3OhjUbGQRvE/H8DXASR5efoaebp5liRIljMZ2B/Knd95/LpmlgpRinbIzaacnl9bU4IBGJPXNLvCOcYMgGZnlIOP2rhIA9f+am/gpusHFIziIP1kcq6XGnaoiwB/b8K4Gzgfv5U1TIask18hM77485H1tUZJjPr+8Go3bJjnyH4U1hAGMcpz9D9atMrauDhYnnP10qK4c04XepHSIiobjimG3Ig3r9fGlURelRuK+hvCHJ9KYhpUqXUqQTaOPrpUwGDSpU+pg+RWaks+78fzpUqT4BcMlsb0ShwfjSpVMiXyCXD4vjRFnY/H8DSpUn0NXy/8GE/+2irTbev50qVSxR5O9of9Zhy1bU+0g8OBseXmaVKjqXP+bHogxgUw7P6fmKVKofJnAjO4qa4o8OBsaVKiPJmwRh+X4GoQxk+Yz50qVbIqAmMH66VLb512lWbNIcg1w/hSByK7SrRkdB+kQDGf2ohVHdsYzK/nSpVL5CBDaGQf8QH308fkfwpUqOpo+EBk/j+lROfCaVKrj/EUSJ9qgu0qVNcFrhHbQwKVKlTG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30" name="AutoShape 10" descr="data:image/jpeg;base64,/9j/4AAQSkZJRgABAQAAAQABAAD/2wCEAAkGBhMSERMUExMWFRUWGBgXGBgYGB4aGhsbGBwZHRgcGRgYGyYfHB0jGhgYIC8gIycpLCwsHCAxNTAqNSYrLCkBCQoKDgwOGg8PGiokHyUsLCwsLCwsLCwsLCwsLCwqLCwsLCwsLCksLCksLCwsKSwsLCwsLCwsLCwsLCwsLCwsLP/AABEIAMIBAwMBIgACEQEDEQH/xAAcAAACAwEBAQEAAAAAAAAAAAAEBQADBgIBBwj/xAA5EAACAQIFAgQEBQMEAwEBAQABAhEDIQAEEjFBIlEFE2FxBjKBkUKhscHwFNHhByNSYnKC8TOyFf/EABkBAAMBAQEAAAAAAAAAAAAAAAECAwQABf/EACYRAAICAgMAAQQCAwAAAAAAAAABAhEhMQMSQVETIjJCYaEEcYH/2gAMAwEAAhEDEQA/AMYErlVNWovlAwodwQdZIsqnVYSZMBdO4sCx+GKbGtSp02Mlta1Pk8twtzqaPl5uVOoAi4Ib5fwWjla3mvNZAQCrKpPXcI6MFfmdag+0bbH4ZoUahKvlkWg6KaR8sLoJHyhidVRrqQ6G83uJGZbMiyz5R8beF1KGYIqq2oyTUgqlU/8AOmIG4K6v+xbiMAeGZeqyM6KdIIpPUPyr5sqJ9dzIBIi2ND/qhkfIzCUQSUUOVltUBm9rGVuCT9NsCfDeVDZaojSBUqBRp0aiYEyWaVVRBsLmBIjBvA10rC/6SuxqV1Yo+Xp0mGmSnlhdCNqLArq0iAQSZAPOBl8GzGYNQ09boNTaqhCaj8zQJ6nmZVZv2wZn6j+fTSjUppVWmaNeGApk0yy6gW6CGSCABYybG+NjlKeWzdHI0UzAR/L8kELpYIJ8xXkw+uVUCBfW0m4wryLSbMB4nlKunzKqBVcBUKrA6QL7nr2mbwcLaOZKMGRiCp6TafQwZExjdfFmYLCnOgIoZFqU0ZVq6CAZpFjoKkuNe5vvxldVOLrcn7e5j3jGeUmnRBunQx+DPiBcnULHLiuxEKSZKk7aQ1gZAvzJ98PfjLIVkqHMVSddcgU6NEKyqwCjrZtxx8tzO2xx9R0Kqo0hSzMVsWU2AJMAbXgeuOKgKtrUkGQUMQCoHvvIXB73hh73hnHhWeFNmWogYGzTMpEiQAfmBi08Xx7naK1CXphlQCWJMgSYFo79t8VnXqep5anUSTPVBJk2J5/c4vyGdUa9dINqN46dNwegRC7Rbgxjn8o5/KASgAuzSRIEEW4Mk+/23w08EzqUqi+YXFNgNZUKWH/jqsDxxY4qzAYw4VlvCkyZ0xZW5ItYd+MTNZB3RCtJy5A1SQd2EaV3EyvvJi2Ou9h2av4T+MzQSqlKmAmpS7khmIggABjF2vtYT742/hv+pmsaalIq5BgrBk8QrESfSTJgYwfwl4CfLqLWojWAss2rVTQkSdKKTrkEdQsAZgTgjIeC0G1l8wyAFlohpFlkpLniSLLfk9sd3lF1Fh7Sjpm28N+LqoSl5ilabMUNao2kyJZmBaxhbBY3EX2xqfDvF9bNTZSjCIDMsupmGULuDHGPltGki0np1szW1vKroGtHBAUFgVvcGSLkC18PPEPi3K0KlFVAZKSH/dRmRBPzCmhlXYBgdJJ3g4px8j+SkOR1lhXxjmFp1XzNLNjz6IVfJt+IqAI3I6iSLngRj53438QU81SA0eVXWo7gq2mkQepgdRJL6hAAjeMGa0CCplCxWkS71qi6CC+lEUxqUzMiDqPVYAYX/Dvw2+ZoVtKhqlJ6TDRAqMlw6wWEKsBpF5gY5ttgcm2BZnxHN52rT19TIBTUsfKAPBZyV67AySTYbxirx7L0KeZSghYLTOipWBLtUa2pkSdIAYFVA9SScPvDfEq1JKtHKv5i0qwqavLEuW0w9TVqCBQhhpETJ9A/iPMVMyf6io+V01qmgBagU0ys9ZCywDaW6jMkz/xOOsFmWRWBCK5gwSNVj2nYSPXY9sF1MuECsHmSVPMEbsDsRfFmVpg5UFqGkK7TWAJNQkdNJiXARZBuB7AmZeeAeD0czUHS+qmKf+yGH+5vqKPHQACpMzbUZ2wst0LLdC3wT4eqZosKR66YL9Wx0iQAZsT1biLYqz+YVy5ZDlmpqqlV/E0wZWRBiZjk4bZvN1Mtr/pszaSG8pilNTp1AJUaPMMU9xEkAD5rJs1UoOqrR1tWqMFqO5tJjb/yYklieLQNwtHULU81pKliAAWsdKgmJY7R6nHJqjUNYkAqSswSORI2BG2PKld9JUkkEBV5ELtH6D0nFABECTYm0TE7/p+WHSCkcVqkknaTsDgepUI2Jx5We5gyBtj3i+LrCNCVFa1CCDOxnDbP+JPXqea7nzGux9RYQqqAoAAEek4UgYZZKgftLEngDcn27frjpsEy2nk2YSWEnu1/riYMpZOqROljN50G883GJiPdkuzHXwx43Sp5lamYoSyKopsraE1oToLCNIBGkHYW1ck41FLxqg5qZipmENUNUYIqTTRx0I1OWu3QtwQGUiZxi6fi9Km5JojMGCs1iSCBGklFIgqBEaiCOBbCjM+WWLBdANwVt6mItAnbtGA5WhW7Rpv9TfHUzJyrrHmFG8xlXSpJKxA3kXBv2xx8Lof6cFfJqVDVKLRqpIPyn/xJLAKFO5PABOMp4ln3fyw0RTXSpAiRJMkd74beC1a9WmKVOkXpoxqEDXp1kWdwpuVQEDaxM4f9bZSvtyO/iDwD+lqoa2pXqCoasKUUMZGpYBGkiW0qTsQIFhd4fkqFNaTf1AosXpv1026CdUTUhTASH6T81uJHXxTkWbLgnMVK60lQCTpCEhQYSNwekiSdjPGHWfylGnkcqtOlo/qDTFQtSWWTQjOyvGpYF/WThcNtiqnkzvxj4rRr1iaVWaalgByxJ1PUjjWTab27RCip4RW0GqKVYJqADGmQpPPUQFBHY98fU/iT4ZoLUyfkUwq16mkKZhdRRnhfwyFaQZAM2EzjbV8kW1eaFZACAsQCDxYyIgfc7DDfSttjrits/N2cyjoxUjTABgsGsYIutpuJ+uHfwpTzJL/01IVW0lXDKrAI3I8xom0WH64fePZWnSC06MjTUJMiHIYbsoUnUrFlAEQmneQcCeH/AA0vmqFLgKodk+VlA0ljcCbNIEm30GIO0zPpmdqZBiLmo1Zj6AEAmeREewv2jGv+HPhTLVPDatZ1c1wrAAPEaVldKsYctYme9oxfSyGYDZrUw8ubhirIql7hYJIckwR7lpjBOVyuQpLT0PVk6iwMLIaGUKzHSCpi4+Yzjo2t/wBhi63/AGd/6f5Cj/ToW/8A3D6qYrCaa9Rh6ayLtpiRPUotbFHiPxilGsf9hkLJpqI2mmoiyvR0hmUg6uq8zaYGNDnvFEqeSoo1zSRpaDeBYSyyWuLQ1zveMKMotGo7s7OvllysKC0mSA0gqIACzEGOwGC5VhBcqwjz4RzrlmJfy1NQXNUIGkSuvWmurAJsWBM7bkM85Tynn1Uz0JU0F6lQKaa1brGiWJOmBtudxYjF/hVKiw6qj1/MQhtQaoRUQSxCwVIhjBOxB72Vn4fzVSUDEUVUvTollq1FC/8A5kaxBDNvfuO2GX4rFlI6wZ5PHaa6qdOfKY6TU0jz1RxAhmOhFPyzMmb4W5POUtafh8kqVWoPNDFj/uNoJVLAAqoFyB7hjnfh7MVGfMPTRtZYO86URqUpBCkA7BgADMCNyMc1/hVqi+Xomv5YqM+poZjBCIApUnS6H3kWxJKifVhXj3hmYel5VeqiNqSrTooAXqF5WVVTpXSoPSotH1wq8Lz1EVGWjNOk7AvUK6ilICDTZJ01AzAGQBJgmRIw0TMZcUagbKt/UUUWak64qhiCXVjp0loEQebWGAM5lnrvNBJ1OlOKeXWjAgRq6iisxLqJsdPrGGt+Bd+Ax8UFE1KmWpGlSam1OGfWX/AxrcgNqtEXHTzivxHLr5SKMpTmvSUK1F3cLUmSSdUByGUFLgREdiMn4dTqrWFdhSWkCtQpUAaowPSrKZ19SmNMCYxTS8OzLF6l1AVR5ZOknSoKkJwoC6iePrhO9LInZguRz9NFpwiA06T09PljU1aoD1srT5umBvYcATGLPB/H62Srs7UFqNWp9SuoQBGtqUrGmQCLAc2wNmapFQebWOoQGebiBcLzAwvaqJqNpqEGf9yYmRbVI5AmNzGGjNvIFNhtTNLWVtEU6Q1EoN9RuLkbCYEzAEYWCiqABmiZNtydjxtA798CFYSZg7wBYqOZ7TjSZvwx8u1Ol5RL1KaVCzAFgrgNCgCwXSfsfXAaa0c01kR5lRrjX0g7iYEAW42nC+CZgE78drz9r4cUsqxDAKWMsbC0D5uo2tb2wLnkRtK00cMAqEE21ydZAjY9IAtEHfDwfg8GJzSv747qDGgzHhS+QSt2p9TEkc2gdyOw4jCKsuLwn2Lwn2BRjU/BWSFav1Lq0gaIcoQ5PSwKySQATGMsVxqPhSm7JU0sqBYBeYcBpBCCYYkE7zFouRLcmrO5XUbQ5zPjPksaZrQRwyrUIm4lyJNjiY9y2a0KFUkKNgCR+Xfv6zj3GPvH+TH2XwCV/EKXmVKqUkksWCsNCALGoKms6tVpEyTJG5nyr4nUeCyoyNUFTTpSNfOlB8mqwtEiN4GFpBaSZ0+hAveJn1In64P8Np6lIdbKrAMZAUm99ETJn5iY1XsMN2HbEHjFQNVJCKm/Qo6VuTAkkxfnDb4b8Zq5dZpVXRix6RBQggatQ3vpTiIHGAviDI6K4UNq6FMzPcRMX2xf4SSqoQ5psCYcGCN9pjmRbFJS+xMrJ/YjUH4jrZinmFqsFSpTZY0HSCg1KqaQQpkC5sBMkY03+m3iQrZiiKjajQoNTpE7kswk77hFCj0H0xiFzdZabaj0uXVg46tToZItsZ+YcgbYcfBWbejSkVNC6gC5pyoIAZerht7Gx9eJxnVOxITpn0bxfJvWz+VV2RkRa9RQhKnUopwTc3BYRf33xofDnfyZJ1kTptpJA+UNwG47Ywfg+aSn4iznMiqoyztLQgBLjUJJj8NjOwA4GGXgHxJWzBenQQKpMrUYdKrMEpTPXU9zCyd8aI8i38miM8ijxDWtR3y1BkqLouVYmnrB1h1U9byweSCCGkxsb8wGNenTp0tS0wmkEjVW1XdxUBggmWYMxmPtqvhz4dSgWqCpVdnJLeY1pO50gQDt+mCf6QU6msMFBF5RY0gkgarMpEk3MX2wVB7O+njJlMx4NqqimlMUlfpDIwkoQwAbSY/DIEQedXVg7PfA9J6LU6SoGnVFSSQRAIVpEAkbxBnGprZIPqUgaWWCRZrzNx7/AHxT5yNV8vU2tQGgTYHuYuD69sF8cXsP016YNfA69BmGYqLoZVCjqaCpWAkCZG5iJgY1/g3wvToMWGlpUbreYgnUSTBAHSZAxfR8QR2UBZALaWCkbDYah+Ytt7ALxX4lpqoKNJ1X50wJP/UxPf2kjCxhGGWKowhkcZrw1HEaVFtJMX0zJWRBg4vSmsyAJiJHYcT2njCal4iXYprYCLGJJmynSBKj1iDYg3nDDKnUilGJAtJ/F3N9xzbFU18FVJMuzORp1EKMgKncRb/Hvhb8OeAf0qOnmF1LSs2gQBH89MN1NhJvjvDdVdjUtmHzv+nrValWr5oWozSsCxvu53BjhbDDTLfA9Ea9bVH1Nr+crDQokaNNxpEE3xoi4wDmfFVVtAu0TvAHucT+nCGST+nDLMsnw7lfDGNUFnLwIfSQADIJJE/NF53i2Mr4znHzb1KxI6EMGIVAmwudySLn19g78ZybZhv9yruCEb8Kk7dMXkSJFx9cC5/xCgtP+mUHSDB0HTFiC5YiJm8H0GMU5Rd1oxcnIpa0Yfx3wapRrSh1MQpBQhjJv8pEFRF7QcAP4fLU1ANkJqTexNpgAASefXH0Nvh+kqu5UkgWcsSW1baIHN56YA2nGe8dzguqkEEzpVb2jSIiF2O5Jn6zL7k6eifYz1TUjWQaEMpU0kdiCJGxtx64v8W+JatVlDVIKU1pf7YgFQDItyTAj1ttiqvUZi65ghGcggEMdIYiT03mNtWFValDVEO4+UKPxcflv63xSKHiabJ0XanpDDzBTkK76tMkBW0gHQoGnfnTNzbO067vVao9QrUAPUQAdR6b2sb3JvvNzgevnqlVVVnaxva3pJF2tydrARip8uJGp4JNzBIi9+/AxWh1GhgslXAhv+Tcbelp4wkrDF6Z619QuCIsJm9ttsU1zikI0V44tMGYWw4+Hq7AOix1Fe3tzx9cJ6jYO+HakV1ETNo78jfi2H5FcGU5FcGa2nWqESG3v1ESZ5PvviY7fKzcUpECCADaOSwBJ7mLmcTGDpIwlWZ8Ko06cisrsxUoomNDAmXGkEMrAgiTwL7goeGaAjJUpPr0d0qKx6roWiBYa7gg8HFvhtPLU3IdmEkGnUKSuoNDyJ+UdURfqaSYU4JGcp0qnleYrJJ0VVk/OpUsdU6QJkhQRAHecXlFP4Gk7Mj8UogrIFfUfLUv2D6n1AEWI227xeJwX4aB/TqJEsTIaIEEkXPe+3fCzx0jz20kMqhVUibgC5v/ANi3YemL/D1HlprggkxHzD6XkHnn8pacftSKy/BF+dy5pMASGRkJUliRYHtBDSLT7HF+TzNenlJUHymqBdU2ZoHQbS0C8SYnbkc+K0D5dXVE04CsrSvT8qrN7iTPAtGBvh6mwBfUCUJZQxlQQsnpMgkgAbcYVJKOQKutjHw2sadRXdBUAIJDLMG8TqsYvv8AtjT53xqJWjmywhbQy30yQpEgaSIO2FdSlSqV62jSKfSFAJEsFk/MpJJc+kCeLhhmsui0gDSCuQIbWskdOpNKqJYOQLjgQSNpuIrQR4Z8W1KAkMXLz1M8ReGMbTNxM78kk4LzHi71E116rM5fQtOJQiVuumYMFgTDb/hJjCHw/wAOWoNCAGoxBUkqCCszvFhvHOkSRFz/AAvxYImjWANJjzFK3MMAugEq+qSY0/KvVhozdU2dGWMmw8JqZ2noptTLKbspIZepjZHUHTvME2A4tPFTPVMs9SMuQ/WVaoRBLQxny7AQGC8TuRJwv8H+JUydCvuCXHlyoKsQADMdSs12Ia25HOCk/wBVqflrrpNq6S2wETYjufTF1KNbLKcKqxr4R8S1XR9dJRCysdMdWkKywSDewjj1wny/hNVaLU2peXeNRBedIDSGUAD5btEEGBe2ElL41qoXNCmdDsWPmTbUSfwQY4n2vODfDM3nLVXZiqlgAZdrlhcAgi0bA8YVTUsbEfLH01nh+XehoOguhlhoAGmRYaQ11gHe3y84W574269PyUrAkAioN+khhCkR6+m2EfiPjGYAh2CIRad73jRaADzx6zhC+XqGqGMNM6SPpEkWBvzwMJPlcftiLLmdVHBsPB/E3rZmNZH/ALX0AcAkwbQYM3vfGvy1XQoXUTE7zeTPJJ/PHyTLo+sPcliVsBcgmYhr+w2BG2HKeOVFALElg4+UX02/D9h6ER3g8fM4bRHvI3b+KgSCDI/n6XjC7xF1ZdTKrGBFyoB3k8+mFWS+KBXby2EbD+SI7Y88RqhR1atKgbkjY2tzcfQYTl5JSX5C9izMubMhkmNTLcsbTbUAI0ja9sLaiohdnMiZK6SZBMkwAJNyDfYD1wF4r8QFm8ukpA1dT6WgBuN+SIF/phfmhpVPMcTvpbTcnaQbgbkCTO+Ipt5YBh4t8SKaTAAwDIYNcCZ2jpvaN8Zur4ugBu4gM4kQrMY/CNh/2PrjzNh6kNAKAdMEQCQJt3iLDbAuayDLBLQBcaTc6rAxubj8hhHTwcB+L5wVNJWajgwahAUNYGAOY7niMBDzKja9VyYJ1RbsP8Ysz2S0tEzcdO31Om3G2LRl9TzMhQLAXFwG2+2LX8FbVYFmcy5EdP8AyvMzf8Rn7DfHtEgrA2gXNz64t8QqlddMoS0xcEae9o3Pv/gGnVZeGAG/Sfr9MVSbjkqk2izT6Spk/wCcLcysMRgyn4jA08d7be2AqxkknF+NNPJfjTTyVk4tybgVFJ4IxTOIDirKtYNeuZqG8n7gflNsTAGXzzaRAER2n3vHfHmMXUwuL+CzznWC8lZ1AXAIBIPtN7jtjr+ogFQRe0gn07gRN5je4gDcZ2AK9LOAJYExsTEECQukgfwY8pvrHXMCLgDt/jD0P1Ks18282j7fpguiCyIo4m5Ji5nb74V5j5xB4H54b+HPC+8qQRI9Ld8GeIoaeIoqzeV0pM3gyL2/l8E+DVKgpVCrQsqWnbYH9Yx1maLKoJIuJhePe2/pJxTl6rUxpUMCwI9SDcieR6fpid2qJqVxaGNHOQwIZRckyfUd94H8thplqtEMIio1jvAJi5gxFjEYzy0GtYmRNrR6bY6ZGQSWVb7yTG4PuD6Yk0mTY/yuZFOupcaCgnY31RckHaDuQe18MM/kfNclWJErpUzAueSBN5ItIxlMvmDeCJIEMQfvHf1w1yTqTNVy1xH/ABJJJ2BGpTtfE2qFaGIptUpk6QyghGYd7SIB6nBCyxJG0zsJkPDkmb77sSHtEjkXBInFZ8co6TRpo4jV8qwCb7XJ9b4By/jTX1sumRf8UxNwb8bxbbD0DI6p5FvMhdWl7yRvBnSLxfuRONv4X4hqpqChBAgzs1yJkgdsZfwquxZG0CF44M7GP3xqGoWBPT/OOcaP8dK2Iz2vkKdS5sTAO3BDb72jj6zjzM+HUiLQO5AuTYgyO0YsraRaCLd/zx5TpGJmZB/P0xocYvLAU5fwpJmStj3gi0TO3G2/M47z2QVqZCkIeNIAkxHG87XxfrbpmOw9McvWiOm4EAD+2DSqjgGhlVRNVVVbSZJMkjaSeNxvzgDx3xEEgFwAfl6T+nJg/Lubd8M85lxVI+ZTImIIne+As34RJ1Mwa0ANe3PaNgZtcYy8kXpLATOeIZcRKkGmzKuqx1Rw0TB4FvSMC1KYcgOmkAS2gQ97Kp1jYbTvfbbGizuebyghA6dIZtFiSB6iPUC1voc9UzRk3nUsEHYEm8D0j/FsZpvxBOs/mqahQi1F0sPb2JXnfafpiZHLnMV28xhTQcAlj3VQBBvJ9BirK0l3Y+0sTeLGIP8AfDrIMlLLsFNM1Jk6wQDpBJGn5hAESRyd5wIZ2FCzJ5DLqzLWlTvLMVt/4IL3BMahtgTLvRpKWp1XR2O6yDBuRMdPHf6Ys8e8RSsEY09hpIRSukkHcRcE3g7gDbGfbNGpwBMAACB9TO+5nFHfgcluazI1AozKRqljLGTNzM8HsI4GPcjRplWBYAreZ1SCLADcXH5i2BhRMbqtyqgAszf9h2/m+BzSAP4iNjNt/ebW7f3w3SxqsBrZema1gdHtBMAA2BgSR7YX5zL6GKkR6e+NC2RC1FCgyy2j5jESdEFhf9OMAeL5cAyJmYadwSJE9ib/AGxohJ2kaYTzQo0DHLU4wSdsUVW4xdM0JhOXzBCgD1/XExVS2GPMGkHqhn/UamM2J3M2gRAIG4sMW5R1nUyh1HzKCRaI1AAWjknDDK5YN5pWmGAECekDglyI3n9JvhZDUmcOpHBBsRvtyR7Yy/6Mlp6F9VQTMHt9RGDqDQqkNcmIMff04wK7jvxc/TDLIFEKtIYwDDD/APk7Cwjqw89FZZRz/U35ntuPtjlX1SdWnmdvoMdZrMBzrIQAzAUgbQCb33ix9Yxzls1pHTv9Dz68bYlX8Eao7o5ptShWMkc7CZwVUrlCOmSI1Hj0gDawwuUBQV9vykCfvi819UBUBbaefqSbYVx+ANfBbmM3L64vzaBP02/nfBL51AAq7WkPAuNwI9D3vgDVLHVqmdpjbecGZKspgSqSTKwWDBotaSDvhWhWhhlPClcF6dVlUmCDYwLk9hxycE+G+H00qEDXtbbfedo9L47yniSIHID1FW0MosOLESAbCY7Tgah4vTufliIMex49fTYYUnlmkQnTHVqFybyTwCefb9MaWhWZQJkxafUcYznhPi1KrCoWdwRYjp3gG0k/cDb1xqxlABBPMj0B/fGjipZJMsYEG+x/fEpMYJkAC327Yrqob+n2OKKtUhZAgG3pP1xoCFJXsPeMWVAsyFLEcgdP274GoLAEyewG8/bA4zzFrAW9e8bHn3xDkk7qIRkjAkkEAn0iPuTijMPIJ8yRGxHTzJ6t8BtmpBIJA5mCLe0R9MAr4wANNQjeBINjwDG+2/63xO3+wRJns4wHkN8wJK6riGO6gyI9remKGyoFRabXYISdN5PAHA5j2+uOvEatF2lhDy0FTMG/EXm3t2vilqRZgGIJCsxYCCLg8HUxmwEXnc3xFxOPMlmbJqkqHLFIHzA99hyLi0zOGAR6aVXdFBqN0SASovqBtJt9u2AMvWQFQV8xgFAUgwYv9RZjYTtjrP5lqx0qGULA3mO4H04wssI5i6o7HUEVtjqYCBbmSLWjfvgN8rEamWCAWlj0kjYgCSQNwLTa+GPiFfQsSQ0dRaLKLASd4m1pvhWc2dQEK6hQJO7RtOmJv727nBisBRePD9SFlcKGhUFpYEwSyi4mDA39e9VfwUUqYmqruwuoMwGFzYTM23HP17o+Imi/mFEQ30nSZBsLDfg2Nu+AVzzszNOpnJ3tIPA03J9P1nFksYHVlGTpOzllZiQIJgiAAAQT2gXjjBXiGa8yiUqdLKQ6hFhCbCJBvCk77RYm+J4ZSYu6alBCEsDH/IbtwQYNto9xgrOeEA03IYf7QnpHzEC4+bYD8XM+mHvI/b7jGVmvjiMX5wdRHbA+NaNyCaS2x5iUthiYITbeKZKorUQtRTH416TuLPAAttfvhG6lmJ8tZYSLmFtG08nuT/c5cwxDrqUTG8BiOQStxaPWZ74V5ysBIvsw3tPfa49DfGCLbwYYppg2dS5mG5JBkT7/ALYlOnA/6wNQ3tjh9rdsGZDNtT6ltbVtfn5Txb9MaHovJ4L10tSdmczpJUkDqbgBoJj0OAMuRoJMzeDxYXBxeyFNQZBpuLx80SLg+huO2KxSOiArG/YyJAmcIhIkViRYLcTqNovxfqt32wUcu1LSzAFWBIK99uQJ+lsdV0IQwNrH0HH549o1+oHVYXmfsMK3YsnZxJYkyDH4r+p9uNsWJpKhyQ0HqgaWm3N5+2L8tkg6ME1ICC3/ALRa/Am0DvzGAs9lalJgrkc3kG3MDi/83wuHhCYeEPafjb2C0lP4RrqSQCNtRIgRHIvgb+mfSraEgEyt5JG09v3icJkM77bTEftffBtLNMoAa8iV/Yj88K1QrjRuPhKoggrTCNPWALgTYyeOcagZkFrN7neRxzjE/D/jbsxRiAQJESFbk7C3TH2w7pZlqQ1G4O5FoJ4v374WM+uCTWTRLmhqW/0OB6+a6iGFjt2PtiqhmPMVCxMkagP7nYcYmbjTFgR6i3ezb9saFyJ5F2whYax7bbYV50kMQLWO1z98W5LNhmPUJFiCbj6R2/xgXxHNIHMibWuNN7TJPvv2wvJNNDUXZjMsKeokWFwTfmwm364XpmGdYUypH/EED/yDSYA+2BcxXqVJVAALHU0KqqN4LWJP72BGFlCTZqkFJXpIKlNyZDAcna/p3l2R1DjOUyI1MsMpgm+/Ji9zESBMCCcZ1HOs3VtMkM3p8ojeSYHf7YfVyGIIbzPMhVgkbRc6bFxFgePfCfPf7UKfmVSCbiAzpMg+9iPQTib+5hR1TpkgspEeogAgQW4Mb/c4Jy4CIWV+u8LsdiDMDaO/+MFoypQJdFYmbtuARYekAjaI3xn6VSFvMuAAs2BMRa8k2MdiPbCuL0cDeIOHJUOJMmALR6Wk4trkwCWK6RCkt1MeLHpXn1A+2Oc1ljrAmHRDqIkzPOkgaRH3xXlRJlgskx1KTO5ED07e5NsVjpDeFPlPeVZATdrNtwYtfHsL5iBCFAMAiSB+hn1MYeUMpaxeT2tMzJEbTf5RtgTOfD0At5qj8UCTtBETBm3OG7WcpJizwHNIucrfLohxF9JuBFp3+uGb+JoNYphU1AgaZIJjaBsb8AfUDCWnkAcw60zqjUdR6bC5P24w0peHN5b1BoYaWvqNoBv0iLDbbjecPLLQ86cl/wAMbXPUcVDFgPPfHGNiN6CaQsMeY9pG2JghHCV0nUTftud5UgehtgXO1De3rsRv+xwfnMugXUsSZG257AyTNtyAML61SU0kbGJtvz/82xjjTyY0slDi38OCqeWDKBJmLxBi5+uwGBWX0j+cHFornp0gzckjc7/lisk2sFJW1gIq+HMVIUg32MjbuIj/AO46ovVUhWEybE8e2OaWcYbx6SMFZd1JvuJgX9LC35XxBt6krJW1iRP6ogkCGPyyNvrgl6UASskk3UC0czvtitaa3EMJi2x/zi0yPkfSd7kzP3M/bEseEXXgZk8wkBRe/LkH7Rbftzi5aVNoBMD/ALdUbGQSpMTuDgCozW1kPYdQP97/AFx0lVbWMxHJEd5J+nH54RoVluc8HRgxHBJLL8203UW/T9sKKu8BukGdTKQ5B4MzMd8OaWYIIjTETBne8gE7nfAlRlLbMQo94AHfdh/fDxdYY0ZP0mQQtAp1Aj8gsVMjtuP0xrqVQNTWm3UbAtI3i+3P8tjL0Ep021PTiRAVxpW4iRA47z22tLHK5t2b/bpKqruuokRx1Mbkz3wrAzQ+EZQpDVWsfwi/tfb98Ns1lwygyQDA3sP1gnGbLFubptB3F+4mb74aZtBWplQQpCza95k7XHaRh1OhRXVzOio4OpZNjsDyIMCOTIHftdbmW0sg1EsTtAnnSLXPG8YDz1R1IDa0WJsRBm4Egeg3nbF1KrESQbf85PMCIkW/I+uFavIQvN+KlKcJpnbYMSYvAPJjj0wuDtrGpiAwAbSIIIE9SkATHO54O+PT0nSCEWP+I1jYiDpK7R/nBT5V3VYqBo6hq31DgNERECLYCXU4LyFZGZVpr0ajfXAuDIUEzwT+XckH4myQFTSxGpwFEk2GtIJn0BEbWJxdWrBizVEh4uRJbpn5hMD7TNzGA/FfExWqZd2mB0wSLAQRDbnY77YZSDHdjHxhz5BdJg2Vgd1JjSRtBNgfT6YBamqx+OxIABJm0mR8oFr+hvizxnxBmEahv0wYNvaBvbn0wLmvEG8sICQoH4ZibX7iD9ZicIgIEzGdJXRq6TCsCAAOwkHUBM39vXHVOprACqEUTN5OqRLGYgaREWHc4XZkLpEEk6r9hcXk+8bYv8NdkOtSwa9h/eb+wGLVSwUrA6fPCkj+W5ZjAYlROniGG+14NpwnzXjFQqVgxcidhYzaPXfFeb8S1EdKqbWAj9pJPc4oCBgSSFAIPtPYbn9Lb46KrZyjWwfKk6gfc7x6jjvHGGmczBXJMOWN4O4kRz72AFucLGKisbyIMH6el8d5ltSQbSJmd425nFXtFWraEZOPMenHgxrNgRS2xMSltiY44bDMSwESJ2N/7TijxEoDCmQbyLD6jg+mPPKDf8t9y1gSb2nnHNfJKqtNmBj03HIJ9cZkkmZUkmC+cMFZavNtM7x+tvXC8U74aZCmSLgAbzaf19NsPNKik6SLFvItccjb9fviylQgHuIjj1tseMD1GYEqDb9uDYWti6jR1LdrTyd/XEWmkReEWrUUzHVvZiRf35x673/F3uYj0mLj2xFoJbT7TNie4/tgkUeSDewMdMjfe3IxJtIk2kUvnFKgTp5PP2OLHzTAWfV2b3uR7z6Y9zGRDwUKhj22M+wt+n2xQ2Uq0wylVYC+oHvIU22Bg78jDJJrAUk1ga09I3BJF2GqPbjudzjyhnp1dIsJN/XaDN42nCei0XuOe3vPcb4Y5a0X0kDZhabc8bzhJKhJRoMrZw1FAXTB+6mLyY23teJ4wV4NRdSQak7Wkm3paObCftgGk4uQGPDXESLdp+3pgujlFJkkwbgSbekR+ce5wtijBswQxWdJgbdu4BggSBeMcV8oDcEC0EliYiLALHHJHP1xGKyRLHmNRi/sZHPfBNSrKkqQCO87j0353wLVgEGayBLdRAYqIvPI7jsRGkn3OBly1ZQzEFQttV5tH9/TF2czbu5VtJaSAY/67AwSCY2tiurmOk+ZuGIgg3mLgkzG3EbYp4OrLcuG6mOrVqEke3F99++2GlLxBYgiQDMNeSbGWNp9YjfChMuxUGBpPVJJUWJjYxJvE4NyToZC6vpJ+k8j7/TCyFaBc07KHDBkG6CAQQTNmmd+2BcvJq0wFuSdrXA31fng3O1PlLAehEfWQBPI98BUK2iqjwJB3mwkEdUXA9R/96OQoMzsrUQRwYItdd9xpJvc+t8A18xxBH1Bjm3pM4vz2aDuOkdK6SPWZJk7+8fphdUzZvO5+pA/n64MY2FRKM3VvG4Eb9597nBOVVzCrADyDx7733A2wuqk9z3g+h/vg2jX20r3G92+v82tizWCzWBvk/AQ6kvWQMCf9uBsoPVM6eN9gO5w38M8HyrIHNJjpGrUBN9ttrNawm2M0CoXYzzpcJ22AHVtz746PjDrJDawSTpdZ3knqi/eD98Tbb0Ty9C7obM1A50IHYFhJhQYEcwN/wCAYvzXg4ZS1LzGF4lWMx/6i5F4vHOAPD8oz1CpI+dVM7HUwF+w3P0xratESVQmdwWcsJ5ki4WIgXPpivJLq1Rbkl1eDAEXxycMfHMh5VUqYOxtt1CbemF52GNMXas1J2rLqW2JiUthiYYIcwk2tBsYP5QMdVF2DcwTaIx47zsO9/r2xUal9zE3idu2M9GaiupVmbRg7KUVCqwa9vliR9Ce/fCxFNzxfF9IGJ2AtP8AbDOOBpLGA+pXKgyCbWhokHkr+W+OPPAHUCJE9t/b9cL3rTyT74KyeWZw0atKwxI44n9MK4IXokshJqa4ETA7z9+2PUZwBJEcX79h+8YE1FnOxAjYQI52xehNhqmLQex7WnCOKQjjQetYi/0tFiIvNue+L/69iZBIOk3LC5+sfad8K6jHSDAvIkEyfTt9Jx6uZIPK+5j84GJuBPqeVG8wpoBGotYHeN7EnT7bdsE0arJ+Gw2E7ekcYHTNyZIFr7/bkGceyOxEzsZH3++GecDPOA18zq2b2kjBNPOuhMEzaZ9eY/v/AGwvQMQSLjsSJttYtffjHCHun/3tH7DC9SfUd+epUMgZZJ1QbAH/ANebjHH9RptqZTAEtfteO3v/AHwLl6qqxOmWANibRtJBsfqPoeGozlSSDPYbT3gknaNxhaoV4AM2lSACodRIBUQR6kDmY5wLRzropaxkDdQSfSSDH1GGGfzTMvyqd7CdQE8iQCLfn6ThRRzjglQY9oMcG/0/TDRVoeKtFmWQuLALsAsETzaLTH8tGCajVEA+aNhtIPryJmMUZesUIZC5tcgE3O8QbbRufbBNRJJP4jyZvPfn/wC4DBJ5OBmiVJOnVq/EJ7iIP5yLxgPPZggdSgEwQeBtG0DaMdDLutgBcyZiR7zxi1sqxYEtztf7DsPbBtI5NJginUTJOnuPXhR7/bErVABYX/nE4JzLxJZlgcAfrbADibzM35tho5HWQepUb6GLxglVYkKAZO3+Biio0i99v1wbTa07SJib25Fp3w8tDy0TyjTJJ9RcCxFiOofXBrZFwobXqZpmRvafxG8+3a+FpzDSDeREXJ+pvhtRuoLOVIJIAOqRzBuFI9eORbCNfIjsUeAqWrNLEWLWEgkf8h2Ez2xpcpWkxrWZ7IVPr0hROMv4ZpFSrMWUxM8kdjbDBWZSNZU9mFr+pgR+k9px3KrYeVWwH4qQLmCoM9CTaIMbbniMJYwb43VLV3bef0iAPyx7msoBRo1BPUCGn/kCdvpGNMMRSNUXUUD0tsTEp7YmKDnb3JA9f574spASA23vEffFbETzvt/8xUcTqxKshF9+cXBpHG+KlqXxZeIG04LOYQ1JTHVIsTp47ypAg+xjbBuXYgCNp3WzN2BAsDb1wrZCB9T+22L6VU6NzzzaBEW/m2EkiclaLVLkzplQfxC3tKgfy+DcrngAQEBWb6dx6h2BIj3xVkcxDf7iCGiCwESO1rT6fnjyvknDdMm47Df0HaDfE21om2rphdfxCYWpqZItq0zzBB234xxk8kGnqbSBAGxv73HNsW5SgyxI+YwQNud4t2GCqj2I9N8TlKsIjKVYRSMqsAFRIuO883F98epld9oOwgWER2xZSECACYH1P3jAdfNof+QPYmPuJwmWIuzLPJVW7k7Akx6zFzbicW+UCZgD0G30nC/+oBAkGBexiPaJH5YLywa54O03P35wzWB5KkXgRyRzsf22xXWAkdBNjt/f3xdQf6jvi/zML2oldAlTMad7/U27emOqKo51AQZvxJgwR2PriypTDXv9Le+2KDl9JLFoFvTv/jAsKYRNyDFuf5+2OWN5BkRimrSmCpNrwDv2vha+aYHeTEEbQe18FRbCo9tDAZ9e59YBtirM1ywjSI/7GPsBgZKHmFepQfXmx/4+ojAleuft/DiigiseNF8yQDAj7Yq16ZFz27Y4WpE2M98R2Oxn7fpiiRWvDxGCm/649eoSJjFDD1tP1wTQy5aLgGJAJgR7+3thqQzS2eUJ1KPlk7m0es40QyLD5Mxx1EaSPc9JsN5n2wr/AP8ARIAQqgixmCCOdu+GtHxwEUxexiLRH/XYj174jNvwjNsTfDtE+bUG5Cx9CwBIHJjDHM5cU+mSJBE7iNoE7gibm8yML/A6yrWqlgY0tBXcEMukj0nffGjq5qlHQGBurBzyYvv3JEXBnB5LsPLfYwmfjzGAmBYTvb/P1wzrUgcqPTTFvW99j24v3wvzALOxJ5P5ev0wY2nyWUr1CCp2JFpkHkX274u9IvLwBooYGJiUtsTFC9llgT9cegg3gY4sCbXvcnFYrH+fthKJVZZVX6Y9Q2Hpjh0tjujRHJjHeHPRFUMYJgbk+gw18ORCoIUW+pn1wPl/By4kmBxg/LeFpTi5JneY/LEpzWiHJONVZcyTY3HbHdGqAPTjEri2wmbenr6WwJXolYOoaY+k8f2GM7VmdUw5a0T3wPVrU2H/AOmkHYgxfiT74X18zxBG4Htyf2++KZGkwdNwQOfQnjcfnii4yi4jmq7zGt24Ik7j9RjrzJibxHf6TziujQdjI6eZNv5zjl6mnpUz6j+fni1eF8aQyydoE7mABNz2PFvYeuDIk9Vr7A/qcKcktQyVBjaRafucNssjxLsTvpE2H+cSmqIcioILwO2ORde8if59cU13HInHGUr7qfcfW5GI0RSxYQjkiBckW98UDNKwIYiNjexnsTik1VW142P5jbvGAGU/SLdvfDqNlIwsZVabp1JvM2PMbm0RANhsPTAak1OYJOokxud9txEYlOvpsRIiPb2jHoUGD+eH0Po6SlLHf73HtHftirP1SYQXt7m/Hpg2njx9C9RA94/hxylkVTzYEck9hFu9v744q5UAbkE8Nfn0GDjm5HSC3qP84V5hwWiTfebRftGHjbKwcm8lJN4/PB2Scj5W0239fpeMcNluZme8A/vOIctB2ke8fthm0O2mXV862zfh2g29OL98C1CWuBE7T+2L7G2nb2M9pNsW1gI+SJiP3+nO+FTSFTS8AslU0vI3uPvhwM6QSbiYkk2Ngd7xf+HCTLHrAvufy9cPUqcOrkyL3lufrI9p747kVnciM7mMuQ7abgE+o3/PB+Y0mkSPmgEEWO43+kj6DA3iLMaz6dUayRbvi/T0kCTI5I3gfcTh34Ul4wSgOkYmDstlhpE2N/1OJhuyG7oHKC9hvilUHYY9xMOhkXhBGwx34egLiQPmGJiYR6Feh7mR0j3x0yjSbcjExMY3s85FXidkEW6h++PHE0L36ecTEwV4UWkKs2oEwOMW+FIDMgHExMWf4l5fiXeKDoHqcd5CmBJAE2vGJiYX9RP0C3UXt2/fFzqINsTExJkGVFRG2B3Qdh/BiYmDHQVo9zSiNu+AkUagI7/vjzEw6LR0GrSGrYfbA+kdv5OJiYIPA0oJFhjymojbExMItkz1VHbHppg7gfbExMMtjLYsrKPMAi1rffHFFRrFv5fHuJhy3h1lT1RwQf1GLM3YACwnYesTiYmB6D0WUkHm7DfDMqI25H74mJikh57R6gvjp6YjYfwY9xMIIzmithiYmJjgn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32" name="Picture 12" descr="https://encrypted-tbn2.gstatic.com/images?q=tbn:ANd9GcRaS3wdTRDzbYhriwcfFz8Il987udkIDIjWpB5MlsWb9TwNAu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4725144"/>
            <a:ext cx="2880320" cy="2132856"/>
          </a:xfrm>
          <a:prstGeom prst="rect">
            <a:avLst/>
          </a:prstGeom>
          <a:noFill/>
        </p:spPr>
      </p:pic>
      <p:sp>
        <p:nvSpPr>
          <p:cNvPr id="30734" name="AutoShape 14" descr="data:image/jpeg;base64,/9j/4AAQSkZJRgABAQAAAQABAAD/2wCEAAkGBhQSERQUEhIWFRQUFRQXFBgUGB0YGBQYFxcYFRQXFRgXHCYeGBokHBcUHy8gIycpLCwsFR8xNTAqNSYrLCkBCQoKDgwOGg8PGiwkHBwsLCksLCksLCwsLCwsLCwpLCksLCwsKSwsLCwsLCwsLCksLCwpLCwsLCksLCwsKSwpLP/AABEIAMIBAwMBIgACEQEDEQH/xAAbAAACAwEBAQAAAAAAAAAAAAAAAgEDBAUGB//EAEAQAAEDAQQHBAgDBwUBAQAAAAEAAhEhAzFBUQQSYXGBkfChsdHhBQYTFCJCUsEykvEHFVNicqKyI0OCwtIWF//EABgBAQEBAQEAAAAAAAAAAAAAAAABAgME/8QAJhEBAAICAgMAAgEFAQAAAAAAAAERAhITUSExQQNhIkJxgZHwMv/aAAwDAQACEQMRAD8A+4IQhAIQhAIQhAIQhAIQhAIQhAIQhAIQhAIQhAIQhAKCpQiTFl1VOqpQhrBIRCdCJqXVUFidCGsE1FBYrEK2mkKTZpHMWlEK7JoxEKVshC1umgQhC5uoQhCAQhCAQhCAQhCAQhCAQhCAQhCAQhCAQhCAQhCAQhCAQhCAQhCAQhCAQhCAQhCAQhCAQhCAQhCAQhCAQoc4C8ws+l+krOyLRaPa3XJDdYxcJMnDzCDShcnT/WnRrJsm1a6oEMcHOqb4BuF6q0b1y0V5aBaw55aA0tcDLqAGkY5q1KbQ7aFz/SHrBo9gYtbVrTExeYzgSVzLT9oOhD/def6bG1PcxQuIejQvMaJ6+6O58E2gBNHOsngVNJ+Gg2ldc+sGj/x2fmUuC4dBC5n/ANLo38Zvb4JT60aN/FHJ3gm0dlw6qFxx62aNX/U/tdX+1H/1ujfxf7H/APlTaOy4dhC4x9b9G/iH8jvBI71z0Uf7h/I7wTaOzaHcQuVZ+tWiuutm8QR3haGemrA3W1n+YDvKtwXDahVM0thue07nAqwFVUoQhAIQhAIQhAIQhB461/aPZ4WTjvcB3Aqtn7Qg1oHsbgB+Of8Aqvnotzn3JxpDs1w3ljaHvH/tFcfw2LeJJ7lzLf1yt3vLhaOaKfCwDVEUpLZ7cV5RunidXXr1ck03SnatHKbSm0PZP9etJNzmt2Bg+6zW3rpbt/FpGqDsaK7JC8KzTbYgDWme2JupsxUWFk98k3HE5bZxV89tRNvZW3r/AKRAi1dExMMjfQXYquy9btKJcHWz4FAZi/dwXnWEMFDLs7hdFANhStJrtqaXrVN6S9C/SnO1tZzna0a2sSdaLpm+EptQTOOa4eubpNKJC4kySZ3rPH+zjd/2w2IGkjMc1wi7ekJTjXR6A6QBiBF9RRKdLb9S4CXWTjNHf9+b9Sn35v1LiNem19qccGjsHTmfUOuCX31mfYuUSoD1eODSHV99bkeSPfWze7tXL11MpxwaQ6fvwwLuSg6btPLsXM104t044TSGp+k9QlstJIIqYGBN6qbahNITSF44arPTCTXiBjfdXcrvfQMXBYYRKzOHROHTr6D6z2rKstrQbCdYDg4kLqWfr9pAFXMdtcz/AMkLygsx+hQ9uR50U/lHpzmMoew//SrUNj2bC6DX4oJm+PtK5OlftB010gGzaC0RqiCNonHDcuEGnG/mqvbNJgOE70j8mUOc5T9h0NG9bvSFm6W2mu74qPeHCs/LrC77LOPXL0s1xd7Uk5EWZHK4cFmcqnZ0lXnnpNnWH7S/SYp/pnfZiexyFyhbEXITn/Rsw+kbd4cNWaxjQcEui+kHP+Fw4gwePYtelWDnNI1TyN+CyaN6Jd8BcHAtEO+EnWp2VWImKIiy6boxFRkbshE371bZej3ESCGiAJdQzJneIWzVLaMs3ZS4FVOsLR17XHsC1Ex9l1jHGPcn1WNuGsb5N0xBgHC/mi0tnO3diQaFafQVYNBtPoPMeK1GWMfXWMsY+kATayZvo20+n+4Jx6MtMhzTkx7OTHtUiVePRdps5pT6Ifm3mfBOXDtOTHtVrKQ5Wt9DvzbzPgn/AHM76m9qcuHZyY9s0pCtZ9Dv+pvM+CD6Ffg5vb4Jy4dpyY9sYcrGrT+5HR+MTukKB6Hd9Q5FTmw7OTHtVTNVkrWz0S6auEZAHv8AJLaeiH0h4/mlpPL4lObDs5cGZzhmhtstDPQp+a03QzzUP9EOn4bQEZER2g/ZOXDteTGfqo2gSi0CHej7QXgna2KbPihVCxj8Xth/wB/wJV5IXeF2uFItklno9mQP9a0G9oaT+ZivstAYRS1c7cWnuCk/lxhify4wUaQnGlBP+62xGs7nXmob6LaMXHeVnnwTmxA0kKt4BxPNXfuxm38x8Ufu1mR/MfFOfFObFS5wy/L8J7lU+2ab5M0+OsboWv8Ad7MuZPil9ws/pCc+LM/ljpibZEVYQ+lQD9gZVA0hzXElpM0pzoCuifR9n/DZ+UJhZgCAKZLE/mx6Yn8mPTmN9IOirDPW1SujqjJCzyYdM7Y9NQO1SCpDlOuF57YAKaUvteO4JgdgCipBTCUByYOS0EKZUgqVLUhcgBPrKDapYhSTtUC0JTgJYSaqSm100pYpAQQrNdBepYrCmE5SkJYiCggoJRrohdTejVKYWikOUsIRmFU/Q2G9g5cMIWmVErUZzDcZZR9c93ocfK57azRzo3RgoOg2gmLY7AQI7pXRlQStcs/V2n7TmCxt6fG3bLb91VIsrb6mcj4roEpU5P1CX+mTR7C0+dzIwAB71cbLoKwlKZTf9Fx0wuFprQGt1QDJJ2SMVTpItgRqtaRt1gRSeN0XLpElIXbE3jovHpyme8EVZZjYS6nIQhdLW2FCbR0l49f9/o2rmU7WjJKN6nXWWVoCmFXVPqQopgU7VV7bLsS+0QaDaKv2mQ+yVrCcOJVvsszKqkmdvd1zUxn5KSVLSpYkJiUrmnigNQEqQ5QQlKjJgVJCWUxcEUoKnWSlBQSUpacE0qNZBXr/AFCDn5qyeKnWCR1llRVU6w3b1OsUsHEAqJG7j4pS0b2iNZJrbioNoMR1wUZPKCUgeEawQtJKU7lBcl9ohZi5Vl21Gskc/YiWsDtqFTrbBzQouy4AblLrQDGetqyNO3rgrWMlbS1nvGXXEoknzr5Jm2eMp2tRfKLOyzJ4q0MAy63pNYKZyQWh6UuVZepFrSlO5SizGRsRrlLH6+CYHq5EPZpw7eqAa9VTopjBxKrkIjNKDkiHJGCiVEJC/o+SIscUuso125DfKgkbUDhQVWDn1zU6x4bkEl/BSXKC6lB2dqUgjCVCpN7RS60VLXT8pUwcuHRqllykjJLr1xUTs64hEnHrsV2LS54OPXFK53X6oDxMGm6T9kxsvpM7kuFuFZJQbQ5Icwi89nmoLhGKnhlBtYvBSutgp1waTXgoLRggjWQqzRCto0WbpNCtDQJrVYhaHC7rIqbJ5xI2QrbcS3A7uSnX2rEbQ/VHBFnbE3Ppx8E8tRMtkiaVTFZmkn5p6pgm1f5uxQpdqC/rJAKpFntPLsS+xmmsdsR0E8pTXrBAeN/FZ/YgRJPZWil1mDQE13eCtNVC/wB53JXWmde1UexF5c780dylrGmYruJUqEqzm3HWCUaY3AcUpazHd+LvEqfZtn8I5TuVjE1SdJlL7zfNE0C/V/t8qo9kD8v9viKJrJqR2kxgFA0ulM+tqd5NRq0F9KqQ8x+Bw2RXvU1NSe3Jy7lYXclLbUn5Hcxzxr4JHzgwmn1DuTU1K62P0k4Y/dSLd30nZtSa9p9A2y6vYIvR8Zv1QOPZRTVKWOtDT4f1ShxMYcVDtbZhgTRSGP2cuuglKOI+6CMZHHBK3RnHHkI7er1a30ec98eGap5n4pJ2jYl9ptmv64K46FhN2VYTu0KMc+PBE1ljtDtkbP1UuG/ruV/sP5j1mq/d8zTl15JaM77Da7dRSd3MqX6NX5amusSVZ7AACdWaXfbilwtMTtJs5qW8kLQdFGOqhW4SgLN5rIpt8k4s3jICOsFM0vrcT5KbO1GYu662LTVQcWTs8sUGxdNHDCgHmpjM3jswEfdDLS6J33FSZXwn2bvq5DdtR7qb9Y1y62piYxx6lQ8gXm7JZ8nhNnof8ziN/l1KYWIAxqMzXwUC0bSuyDW+6fBM21kVwvW/K3Xoo0cRhG8kcUajcvDvVsUoBuPeKFQ8ZVjYNi15Xyr93b9I2yJ8kMgYUG7uRr5uEbk2tt2faFhj6llo3oK1rwqgTsjq5I5+ycOeSntblpbaDKLlHtm31kZ02KlzyMYuuGFYSWQg30JmpE1wEC7xQ2aRbC6O25KLTHUiePeVRrQfGqmTFe0b0TZaXOwiN/OiC8i8zwVTDl+ih99XRS+Otqn9iZOXum8CUaxn717PNIIFYnKleaDExiYNb+wSqWczfO/q5LJie79UpA235lNrnAX5i4KwQRoyjwO65S0QDs299EcKUQXUuAAiNvZuUpKQ00k8Iv6uQ5xkfiJ5QoLpvBvu8ErrQ9d3WalQRBiDTDf5qCbia+CHGad/bEqt7zcLow8EqCg48c58lDbMGlwOFe1LrHHrM9ZJX6xicdt9fBKDtsBgTy8UKkPLaTEbVKnk8LGt76xM5KzW27uuaRtnwu8UhtBgRTsrjHct+TyuDt9L80ST81KU1UtcTumknJMM6Vup1mpRA1XyIIi/wQLO6AdY/iJDY3BSbQisYGceXYnDzTCv03A3XbjVaghPsTF99+/hxQLMyBXcAfskDqRrAG8+aYW0AgXb63ILbRpkR28+CUCh+2Ay2eaqD3G4VMmsiLounamZryRnlxu5BZFwYMa8+IEIFgcMZplw6vVbmuNR5YxRMS7MUyx3FAapmc9ysIPhUfa9VBxNwIynFLaWLt9L8+PZCsQsLGmTURf+oAN16h2jtJlwkzt7FU576SQBh3cL9qsbOylKZ8eKFgsF+4UyH3VgeJGFOWKRjDid0/eJ6KkkSJnj581ZqGvCIk0JyuuN2KfVAvqbsKcDvVdrY62MVJFZ7LkvspzpjMznhsULgxYZvaBfNZHBQKChxvF3Z+qT2TZxwoCYwkDs5JnWQN8nhnEKeE8LIGBk7aYVxKqeSb58d2CH2QGUgXb7z1kmFoLgd8cynhPBHWsCorEwL+zgmFpuH9WXBS60YBEgGt267rNDrSkCKY90Ba/it4kDnHI7I45oM0oN/JHtDH4xX6RBpTleVUH/AM2tsi7t6lLj4TPRom491InwxSvNw1ru8XynJMUPOTT748lW9pjG/A75gYVUstAtb6iBt2fqmdbA35Xg5YQqnWdYLjGByvuQbN0XmBlf15pV+ksNtv5JvrxQmbadR5KFP8p/IjIbNevBWG1FwBjdHXms/tCL3H8MDO/HFMLQ4AeWF1FfLNrbQgmI4RMjarC7VEDVAxgDhdxWQ290gVpzTwBUmuIm7zool9Lw8gjVIOcbNkV45J2AyJ+bHAedyq94wbiDs3pDp2qds3EUG83Kq2xBJAEnHvkoLq4bfHNY7XSXkYRce0Tj3oaSIN5m+PPcpNtW2l01J84pHJKLMzOtEClbsvss4tDfIMdREK5rgKurv7KXiEotJtYEEztimWcJxbXVArjeszXTPxTieHfgpdbNIvoTWkXTyRm2kOxDrqYX0jHeoc6YGsZvpeIvv2ws5c2Rjcdm2t3WxILYXSKXcvBKpbabJsEAOc7txEwocwjCZNZN3UqouaZJPwkkEzQkCGx2IfpIFJFa0311jhvShpFmTdGN53g4qv2EGuN9ZF+/NUstGxInbj14SlOnDX1RhS5C4XxWpyisTBpGGKfUvg3ZYbzis7NK1RQS6sm/qmU4Jff4Anhu35qL4aNUVvnvrlyTkCKEyMZpv3X8ljbpYoczEupJ671SzTJc6LxfTyOasRJ56bWtwjGs44ccpVbWC5ov37buaxut3UIETFLpxnrYks9M+LVgyb9lE1yTzPxuZYg/L23bb707WASRH381m95deRWcb4F9yz2lpaOOySTt/pAumtNik4yenQc2hmCKScgawkLMo4nO+MlztdxgfEMSAJjrx3qtukWgJ+H4QeQmK55jerGOR5dINIiD0dnBWNtcAa4bdmR8lzHvdOLiAbtmfWK0OtDE4+F/WxKmBe20dM7O37JHW9a5XDGPJZ227i3LZN9dnVFTqOxNxw55zCaytdNgtQa51QsPtxmfyn7IWUqV9gLtx/yC0Wo+E9YhCFvoj4S0oBGRVbHfA3rBCFYPq75uH2KWyaNZ9Mj2IQtfG5Wzd/yT6Oa8+8IQsS5L3mgOOsO5xWbRal87EIT+pclrvwv3hV24+FvDuQhJ9tZekWIlwBqCag3H4clVZsFaD5f+3khC1BPo9g2ruvltPAcgq3uOqa/O0d0qELUem8vSpjjrPE0Bps+H9FYBBdFPxXb1KFe1n0vLR8NM/ukmrtx70IWY9M/F9swaz6C5Fl8u5CFufSjS2w1pF5cZ27+ZWbSDQcP8ioQpj6lmPUmJ/wBTg3vKtF/AHjN6ELhLEeyFgpQfN91M/wCJQhWFV3mv1AcKrPbmnEd6EImKLI04O7AYS61B/SO9CFYXH/yLK7n3qUIXFl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36" name="Picture 16" descr="https://encrypted-tbn1.gstatic.com/images?q=tbn:ANd9GcSyXwYwV72nQQUc6IEfViVvcM2ETSQXGuLA1S9T7mqNUqwgh-0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1628800"/>
            <a:ext cx="2736304" cy="2016224"/>
          </a:xfrm>
          <a:prstGeom prst="rect">
            <a:avLst/>
          </a:prstGeom>
          <a:noFill/>
        </p:spPr>
      </p:pic>
      <p:pic>
        <p:nvPicPr>
          <p:cNvPr id="30738" name="Picture 18" descr="https://encrypted-tbn2.gstatic.com/images?q=tbn:ANd9GcTZqu4D8-Wj9bEnGBbt8jZLkVBHC-LL6JsEvBVUQfSy8YRz_eucZ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501008"/>
            <a:ext cx="2847471" cy="2132856"/>
          </a:xfrm>
          <a:prstGeom prst="rect">
            <a:avLst/>
          </a:prstGeom>
          <a:noFill/>
        </p:spPr>
      </p:pic>
      <p:pic>
        <p:nvPicPr>
          <p:cNvPr id="30740" name="Picture 20" descr="https://encrypted-tbn3.gstatic.com/images?q=tbn:ANd9GcTRunJVQpjxr4JpAEQlZL5SBH2HsZHYkamLO8YVHpSnJTA9fIKVv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1556792"/>
            <a:ext cx="2847471" cy="1916832"/>
          </a:xfrm>
          <a:prstGeom prst="rect">
            <a:avLst/>
          </a:prstGeom>
          <a:noFill/>
        </p:spPr>
      </p:pic>
      <p:pic>
        <p:nvPicPr>
          <p:cNvPr id="30742" name="Picture 22" descr="https://encrypted-tbn1.gstatic.com/images?q=tbn:ANd9GcT6MrHie40MBYRN0pZIPK8iKvvcPCqJWO0mByIKkS8itF_sGqgdIw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824" y="1628800"/>
            <a:ext cx="2699792" cy="3096344"/>
          </a:xfrm>
          <a:prstGeom prst="rect">
            <a:avLst/>
          </a:prstGeom>
          <a:noFill/>
        </p:spPr>
      </p:pic>
      <p:sp>
        <p:nvSpPr>
          <p:cNvPr id="14" name="Заголовок 6"/>
          <p:cNvSpPr txBox="1">
            <a:spLocks/>
          </p:cNvSpPr>
          <p:nvPr/>
        </p:nvSpPr>
        <p:spPr bwMode="auto">
          <a:xfrm>
            <a:off x="2627784" y="980728"/>
            <a:ext cx="6284337" cy="584775"/>
          </a:xfrm>
          <a:prstGeom prst="rect">
            <a:avLst/>
          </a:prstGeom>
          <a:solidFill>
            <a:srgbClr val="69A02C"/>
          </a:solidFill>
          <a:ln>
            <a:solidFill>
              <a:srgbClr val="69A02C"/>
            </a:solidFill>
          </a:ln>
          <a:scene3d>
            <a:camera prst="orthographicFront"/>
            <a:lightRig rig="glow" dir="tl">
              <a:rot lat="0" lon="0" rev="5400000"/>
            </a:lightRig>
          </a:scene3d>
          <a:sp3d>
            <a:bevelT prst="convex"/>
          </a:sp3d>
        </p:spPr>
        <p:txBody>
          <a:bodyPr vert="horz" wrap="square" lIns="91440" tIns="45720" rIns="91440" bIns="45720" rtlCol="0" anchor="ctr">
            <a:spAutoFit/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…. live … …</a:t>
            </a:r>
            <a:endParaRPr kumimoji="0" lang="en-US" sz="3200" b="1" i="0" u="none" strike="noStrike" kern="1200" cap="none" spc="0" normalizeH="0" baseline="0" noProof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0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6"/>
          <p:cNvSpPr>
            <a:spLocks noGrp="1"/>
          </p:cNvSpPr>
          <p:nvPr>
            <p:ph type="title"/>
          </p:nvPr>
        </p:nvSpPr>
        <p:spPr bwMode="auto">
          <a:xfrm>
            <a:off x="591919" y="479311"/>
            <a:ext cx="8012529" cy="584775"/>
          </a:xfrm>
          <a:prstGeom prst="rect">
            <a:avLst/>
          </a:prstGeom>
          <a:solidFill>
            <a:srgbClr val="69A02C"/>
          </a:solidFill>
          <a:ln>
            <a:solidFill>
              <a:srgbClr val="69A02C"/>
            </a:solidFill>
          </a:ln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Answer the questions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4784"/>
            <a:ext cx="4038600" cy="4525963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en-US" sz="2600" dirty="0" smtClean="0">
                <a:latin typeface="Arial Black" pitchFamily="34" charset="0"/>
              </a:rPr>
              <a:t>How many insects are there in the world? </a:t>
            </a:r>
          </a:p>
          <a:p>
            <a:pPr marL="514350" indent="-514350">
              <a:buAutoNum type="arabicPeriod"/>
            </a:pPr>
            <a:r>
              <a:rPr lang="en-US" sz="2600" dirty="0" smtClean="0">
                <a:latin typeface="Arial Black" pitchFamily="34" charset="0"/>
              </a:rPr>
              <a:t>Where do they live? </a:t>
            </a:r>
          </a:p>
          <a:p>
            <a:pPr marL="514350" indent="-514350">
              <a:buAutoNum type="arabicPeriod"/>
            </a:pPr>
            <a:r>
              <a:rPr lang="en-US" sz="2600" dirty="0" smtClean="0">
                <a:latin typeface="Arial Black" pitchFamily="34" charset="0"/>
              </a:rPr>
              <a:t>Why are insects important?</a:t>
            </a:r>
          </a:p>
          <a:p>
            <a:pPr marL="514350" indent="-514350">
              <a:buAutoNum type="arabicPeriod"/>
            </a:pPr>
            <a:r>
              <a:rPr lang="en-US" sz="2600" dirty="0" smtClean="0">
                <a:latin typeface="Arial Black" pitchFamily="34" charset="0"/>
              </a:rPr>
              <a:t>What can bees do? </a:t>
            </a:r>
            <a:endParaRPr lang="ru-RU" sz="2600" dirty="0">
              <a:solidFill>
                <a:srgbClr val="69A02C"/>
              </a:solidFill>
              <a:latin typeface="Arial Black" pitchFamily="34" charset="0"/>
            </a:endParaRPr>
          </a:p>
        </p:txBody>
      </p:sp>
      <p:grpSp>
        <p:nvGrpSpPr>
          <p:cNvPr id="7" name="Группа 25"/>
          <p:cNvGrpSpPr>
            <a:grpSpLocks/>
          </p:cNvGrpSpPr>
          <p:nvPr/>
        </p:nvGrpSpPr>
        <p:grpSpPr bwMode="auto">
          <a:xfrm>
            <a:off x="8172325" y="6269126"/>
            <a:ext cx="792163" cy="472242"/>
            <a:chOff x="8100392" y="187127"/>
            <a:chExt cx="792088" cy="471711"/>
          </a:xfrm>
        </p:grpSpPr>
        <p:sp>
          <p:nvSpPr>
            <p:cNvPr id="8" name="Стрелка вправо 7">
              <a:hlinkClick r:id="" action="ppaction://hlinkshowjump?jump=nextslide"/>
            </p:cNvPr>
            <p:cNvSpPr/>
            <p:nvPr/>
          </p:nvSpPr>
          <p:spPr>
            <a:xfrm>
              <a:off x="8532152" y="296917"/>
              <a:ext cx="360328" cy="215657"/>
            </a:xfrm>
            <a:prstGeom prst="rightArrow">
              <a:avLst/>
            </a:prstGeom>
            <a:solidFill>
              <a:srgbClr val="69A02C"/>
            </a:solidFill>
            <a:ln>
              <a:solidFill>
                <a:srgbClr val="0074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9" name="Рисунок 2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8100392" y="187127"/>
              <a:ext cx="594753" cy="471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4500562" y="1556792"/>
            <a:ext cx="4186238" cy="4525963"/>
          </a:xfrm>
          <a:ln>
            <a:solidFill>
              <a:srgbClr val="FFC0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  <a:softEdge rad="31750"/>
          </a:effectLst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000" b="1" dirty="0">
                <a:solidFill>
                  <a:srgbClr val="69A0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About 10 million </a:t>
            </a:r>
            <a:r>
              <a:rPr lang="en-US" sz="3000" b="1" dirty="0" smtClean="0">
                <a:solidFill>
                  <a:srgbClr val="69A0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types of insects.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b="1" dirty="0">
                <a:solidFill>
                  <a:srgbClr val="69A0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In our houses, near water, in fields, parks, gardens and forests</a:t>
            </a:r>
            <a:r>
              <a:rPr lang="en-US" sz="3000" b="1" dirty="0" smtClean="0">
                <a:solidFill>
                  <a:srgbClr val="69A0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b="1" dirty="0">
                <a:solidFill>
                  <a:srgbClr val="69A0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They eat dead leaves and other waste. They are food for birds and other animals.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b="1" dirty="0" smtClean="0">
                <a:solidFill>
                  <a:srgbClr val="69A0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They make honey</a:t>
            </a:r>
            <a:r>
              <a:rPr lang="en-US" sz="3000" b="1" dirty="0">
                <a:solidFill>
                  <a:srgbClr val="69A0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.</a:t>
            </a:r>
          </a:p>
          <a:p>
            <a:pPr marL="0" indent="0">
              <a:buNone/>
            </a:pPr>
            <a:endParaRPr lang="en-US" dirty="0">
              <a:solidFill>
                <a:srgbClr val="69A02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grpSp>
        <p:nvGrpSpPr>
          <p:cNvPr id="10" name="Группа 8"/>
          <p:cNvGrpSpPr>
            <a:grpSpLocks/>
          </p:cNvGrpSpPr>
          <p:nvPr/>
        </p:nvGrpSpPr>
        <p:grpSpPr bwMode="auto">
          <a:xfrm>
            <a:off x="269875" y="6235433"/>
            <a:ext cx="773113" cy="472023"/>
            <a:chOff x="702258" y="2166823"/>
            <a:chExt cx="773398" cy="471493"/>
          </a:xfrm>
        </p:grpSpPr>
        <p:sp>
          <p:nvSpPr>
            <p:cNvPr id="11" name="Стрелка вправо 10">
              <a:hlinkClick r:id="" action="ppaction://hlinkshowjump?jump=previousslide"/>
            </p:cNvPr>
            <p:cNvSpPr/>
            <p:nvPr/>
          </p:nvSpPr>
          <p:spPr>
            <a:xfrm rot="10800000">
              <a:off x="702258" y="2276506"/>
              <a:ext cx="360496" cy="215658"/>
            </a:xfrm>
            <a:prstGeom prst="rightArrow">
              <a:avLst/>
            </a:prstGeom>
            <a:solidFill>
              <a:srgbClr val="69A02C"/>
            </a:solidFill>
            <a:ln>
              <a:solidFill>
                <a:srgbClr val="0074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12" name="Рисунок 1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880903" y="2166823"/>
              <a:ext cx="594753" cy="471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6200" y="6525344"/>
            <a:ext cx="2133600" cy="365125"/>
          </a:xfrm>
        </p:spPr>
        <p:txBody>
          <a:bodyPr/>
          <a:lstStyle/>
          <a:p>
            <a:pPr algn="l"/>
            <a:fld id="{81582BD6-FC20-4557-852B-8433F8572D30}" type="slidenum">
              <a:rPr lang="en-US" smtClean="0"/>
              <a:pPr algn="l"/>
              <a:t>11</a:t>
            </a:fld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4764" y="6240399"/>
            <a:ext cx="1107603" cy="1938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740364">
            <a:off x="2186550" y="5908382"/>
            <a:ext cx="1464033" cy="25602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20898401">
            <a:off x="3713383" y="5619349"/>
            <a:ext cx="1343234" cy="90220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414" y="5500702"/>
            <a:ext cx="1224136" cy="822211"/>
          </a:xfrm>
          <a:prstGeom prst="rect">
            <a:avLst/>
          </a:prstGeom>
        </p:spPr>
      </p:pic>
      <p:pic>
        <p:nvPicPr>
          <p:cNvPr id="19" name="40-Track4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714348" y="623870"/>
            <a:ext cx="447676" cy="4476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230692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0" dur="80332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>
                <p:cTn id="6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25"/>
          <p:cNvGrpSpPr>
            <a:grpSpLocks/>
          </p:cNvGrpSpPr>
          <p:nvPr/>
        </p:nvGrpSpPr>
        <p:grpSpPr bwMode="auto">
          <a:xfrm>
            <a:off x="8172325" y="6269126"/>
            <a:ext cx="792163" cy="472242"/>
            <a:chOff x="8100392" y="187127"/>
            <a:chExt cx="792088" cy="471711"/>
          </a:xfrm>
        </p:grpSpPr>
        <p:sp>
          <p:nvSpPr>
            <p:cNvPr id="8" name="Стрелка вправо 7">
              <a:hlinkClick r:id="" action="ppaction://hlinkshowjump?jump=nextslide"/>
            </p:cNvPr>
            <p:cNvSpPr/>
            <p:nvPr/>
          </p:nvSpPr>
          <p:spPr>
            <a:xfrm>
              <a:off x="8532152" y="296917"/>
              <a:ext cx="360328" cy="215657"/>
            </a:xfrm>
            <a:prstGeom prst="rightArrow">
              <a:avLst/>
            </a:prstGeom>
            <a:solidFill>
              <a:srgbClr val="69A02C"/>
            </a:solidFill>
            <a:ln>
              <a:solidFill>
                <a:srgbClr val="0074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9" name="Рисунок 2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8100392" y="187127"/>
              <a:ext cx="594753" cy="471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Группа 8"/>
          <p:cNvGrpSpPr>
            <a:grpSpLocks/>
          </p:cNvGrpSpPr>
          <p:nvPr/>
        </p:nvGrpSpPr>
        <p:grpSpPr bwMode="auto">
          <a:xfrm>
            <a:off x="269875" y="6235433"/>
            <a:ext cx="773113" cy="472023"/>
            <a:chOff x="702258" y="2166823"/>
            <a:chExt cx="773398" cy="471493"/>
          </a:xfrm>
        </p:grpSpPr>
        <p:sp>
          <p:nvSpPr>
            <p:cNvPr id="11" name="Стрелка вправо 10">
              <a:hlinkClick r:id="" action="ppaction://hlinkshowjump?jump=previousslide"/>
            </p:cNvPr>
            <p:cNvSpPr/>
            <p:nvPr/>
          </p:nvSpPr>
          <p:spPr>
            <a:xfrm rot="10800000">
              <a:off x="702258" y="2276506"/>
              <a:ext cx="360496" cy="215658"/>
            </a:xfrm>
            <a:prstGeom prst="rightArrow">
              <a:avLst/>
            </a:prstGeom>
            <a:solidFill>
              <a:srgbClr val="69A02C"/>
            </a:solidFill>
            <a:ln>
              <a:solidFill>
                <a:srgbClr val="0074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12" name="Рисунок 10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880903" y="2166823"/>
              <a:ext cx="594753" cy="471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1785" y="1341713"/>
            <a:ext cx="6706599" cy="487066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995936" y="5807461"/>
            <a:ext cx="1800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legs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52320" y="3306836"/>
            <a:ext cx="13148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body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84268" y="1484784"/>
            <a:ext cx="161985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wings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84554" y="1556792"/>
            <a:ext cx="137943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head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45721" y="5076473"/>
            <a:ext cx="250192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antennae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93970" y="2420888"/>
            <a:ext cx="127377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eyes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 flipV="1">
            <a:off x="1471785" y="4077072"/>
            <a:ext cx="524898" cy="9994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1630857" y="4725144"/>
            <a:ext cx="1068935" cy="3513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4716016" y="5368860"/>
            <a:ext cx="360040" cy="5116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 flipV="1">
            <a:off x="3774270" y="5368860"/>
            <a:ext cx="365682" cy="4386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H="1">
            <a:off x="6444208" y="2069559"/>
            <a:ext cx="684076" cy="3513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>
            <a:off x="6300192" y="1921187"/>
            <a:ext cx="68407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15" idx="1"/>
          </p:cNvCxnSpPr>
          <p:nvPr/>
        </p:nvCxnSpPr>
        <p:spPr>
          <a:xfrm flipH="1">
            <a:off x="6804248" y="3599224"/>
            <a:ext cx="64807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H="1">
            <a:off x="3419872" y="2132856"/>
            <a:ext cx="144016" cy="10419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2165324" y="3005663"/>
            <a:ext cx="1082322" cy="59356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2012924" y="3048712"/>
            <a:ext cx="902892" cy="60225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 стрелкой 2"/>
          <p:cNvCxnSpPr/>
          <p:nvPr/>
        </p:nvCxnSpPr>
        <p:spPr>
          <a:xfrm flipV="1">
            <a:off x="5220072" y="5076474"/>
            <a:ext cx="1422158" cy="9448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6200" y="6525344"/>
            <a:ext cx="2133600" cy="365125"/>
          </a:xfrm>
        </p:spPr>
        <p:txBody>
          <a:bodyPr/>
          <a:lstStyle/>
          <a:p>
            <a:pPr algn="l"/>
            <a:fld id="{81582BD6-FC20-4557-852B-8433F8572D30}" type="slidenum">
              <a:rPr lang="en-US" smtClean="0"/>
              <a:pPr algn="l"/>
              <a:t>12</a:t>
            </a:fld>
            <a:endParaRPr lang="en-US" dirty="0"/>
          </a:p>
        </p:txBody>
      </p:sp>
      <p:sp>
        <p:nvSpPr>
          <p:cNvPr id="31" name="Заголовок 6"/>
          <p:cNvSpPr txBox="1">
            <a:spLocks/>
          </p:cNvSpPr>
          <p:nvPr/>
        </p:nvSpPr>
        <p:spPr bwMode="auto">
          <a:xfrm>
            <a:off x="591919" y="479311"/>
            <a:ext cx="8012529" cy="584775"/>
          </a:xfrm>
          <a:prstGeom prst="rect">
            <a:avLst/>
          </a:prstGeom>
          <a:solidFill>
            <a:srgbClr val="69A02C"/>
          </a:solidFill>
          <a:ln>
            <a:solidFill>
              <a:srgbClr val="69A02C"/>
            </a:solidFill>
          </a:ln>
        </p:spPr>
        <p:txBody>
          <a:bodyPr vert="horz" wrap="square" lIns="91440" tIns="45720" rIns="91440" bIns="45720" rtlCol="0" anchor="ctr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What has the insect got?</a:t>
            </a:r>
          </a:p>
        </p:txBody>
      </p:sp>
    </p:spTree>
    <p:extLst>
      <p:ext uri="{BB962C8B-B14F-4D97-AF65-F5344CB8AC3E}">
        <p14:creationId xmlns="" xmlns:p14="http://schemas.microsoft.com/office/powerpoint/2010/main" val="42037376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9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9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4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9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6100" y="983840"/>
            <a:ext cx="4392364" cy="3669296"/>
          </a:xfrm>
        </p:spPr>
        <p:txBody>
          <a:bodyPr>
            <a:normAutofit/>
          </a:bodyPr>
          <a:lstStyle/>
          <a:p>
            <a:pPr>
              <a:buAutoNum type="arabicPeriod"/>
            </a:pPr>
            <a:r>
              <a:rPr lang="en-US" sz="1800" dirty="0" smtClean="0">
                <a:latin typeface="Arial Black" pitchFamily="34" charset="0"/>
              </a:rPr>
              <a:t>It has got red wings with black spots.</a:t>
            </a:r>
          </a:p>
          <a:p>
            <a:pPr>
              <a:buAutoNum type="arabicPeriod"/>
            </a:pPr>
            <a:r>
              <a:rPr lang="en-US" sz="1800" dirty="0" smtClean="0">
                <a:latin typeface="Arial Black" pitchFamily="34" charset="0"/>
              </a:rPr>
              <a:t>It has got four beautiful wings.</a:t>
            </a:r>
          </a:p>
          <a:p>
            <a:pPr>
              <a:buAutoNum type="arabicPeriod"/>
            </a:pPr>
            <a:r>
              <a:rPr lang="en-US" sz="1800" dirty="0" smtClean="0">
                <a:latin typeface="Arial Black" pitchFamily="34" charset="0"/>
              </a:rPr>
              <a:t>It makes honey.</a:t>
            </a:r>
          </a:p>
          <a:p>
            <a:pPr>
              <a:buAutoNum type="arabicPeriod"/>
            </a:pPr>
            <a:r>
              <a:rPr lang="en-US" sz="1800" dirty="0" smtClean="0">
                <a:latin typeface="Arial Black" pitchFamily="34" charset="0"/>
              </a:rPr>
              <a:t>It is very hard-working.</a:t>
            </a:r>
          </a:p>
          <a:p>
            <a:pPr>
              <a:buAutoNum type="arabicPeriod"/>
            </a:pPr>
            <a:r>
              <a:rPr lang="en-US" sz="1800" dirty="0" smtClean="0">
                <a:latin typeface="Arial Black" pitchFamily="34" charset="0"/>
              </a:rPr>
              <a:t>It can be different colours and flies even in our houses.</a:t>
            </a:r>
          </a:p>
          <a:p>
            <a:pPr>
              <a:buAutoNum type="arabicPeriod"/>
            </a:pPr>
            <a:r>
              <a:rPr lang="en-US" sz="1800" dirty="0" smtClean="0">
                <a:latin typeface="Arial Black" pitchFamily="34" charset="0"/>
              </a:rPr>
              <a:t>The type of animals that can fly and lay eggs.</a:t>
            </a:r>
          </a:p>
          <a:p>
            <a:pPr>
              <a:buAutoNum type="arabicPeriod"/>
            </a:pPr>
            <a:r>
              <a:rPr lang="en-US" sz="1800" dirty="0" smtClean="0">
                <a:latin typeface="Arial Black" pitchFamily="34" charset="0"/>
              </a:rPr>
              <a:t>They look like the bees.</a:t>
            </a:r>
          </a:p>
          <a:p>
            <a:pPr marL="0" indent="0">
              <a:buNone/>
            </a:pPr>
            <a:r>
              <a:rPr lang="en-US" sz="1800" dirty="0" smtClean="0">
                <a:latin typeface="Arial Black" pitchFamily="34" charset="0"/>
              </a:rPr>
              <a:t>Down:  They live in May.</a:t>
            </a:r>
            <a:endParaRPr lang="ru-RU" sz="1800" dirty="0">
              <a:latin typeface="Arial Black" pitchFamily="34" charset="0"/>
            </a:endParaRPr>
          </a:p>
        </p:txBody>
      </p:sp>
      <p:grpSp>
        <p:nvGrpSpPr>
          <p:cNvPr id="7" name="Группа 25"/>
          <p:cNvGrpSpPr>
            <a:grpSpLocks/>
          </p:cNvGrpSpPr>
          <p:nvPr/>
        </p:nvGrpSpPr>
        <p:grpSpPr bwMode="auto">
          <a:xfrm>
            <a:off x="8172325" y="6269126"/>
            <a:ext cx="792163" cy="472242"/>
            <a:chOff x="8100392" y="187127"/>
            <a:chExt cx="792088" cy="471711"/>
          </a:xfrm>
        </p:grpSpPr>
        <p:sp>
          <p:nvSpPr>
            <p:cNvPr id="8" name="Стрелка вправо 7">
              <a:hlinkClick r:id="" action="ppaction://hlinkshowjump?jump=nextslide"/>
            </p:cNvPr>
            <p:cNvSpPr/>
            <p:nvPr/>
          </p:nvSpPr>
          <p:spPr>
            <a:xfrm>
              <a:off x="8532152" y="296917"/>
              <a:ext cx="360328" cy="215657"/>
            </a:xfrm>
            <a:prstGeom prst="rightArrow">
              <a:avLst/>
            </a:prstGeom>
            <a:solidFill>
              <a:srgbClr val="69A02C"/>
            </a:solidFill>
            <a:ln>
              <a:solidFill>
                <a:srgbClr val="0074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9" name="Рисунок 2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8100392" y="187127"/>
              <a:ext cx="594753" cy="471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Группа 8"/>
          <p:cNvGrpSpPr>
            <a:grpSpLocks/>
          </p:cNvGrpSpPr>
          <p:nvPr/>
        </p:nvGrpSpPr>
        <p:grpSpPr bwMode="auto">
          <a:xfrm>
            <a:off x="269875" y="6235433"/>
            <a:ext cx="773113" cy="472023"/>
            <a:chOff x="702258" y="2166823"/>
            <a:chExt cx="773398" cy="471493"/>
          </a:xfrm>
        </p:grpSpPr>
        <p:sp>
          <p:nvSpPr>
            <p:cNvPr id="11" name="Стрелка вправо 10">
              <a:hlinkClick r:id="" action="ppaction://hlinkshowjump?jump=previousslide"/>
            </p:cNvPr>
            <p:cNvSpPr/>
            <p:nvPr/>
          </p:nvSpPr>
          <p:spPr>
            <a:xfrm rot="10800000">
              <a:off x="702258" y="2276506"/>
              <a:ext cx="360496" cy="215658"/>
            </a:xfrm>
            <a:prstGeom prst="rightArrow">
              <a:avLst/>
            </a:prstGeom>
            <a:solidFill>
              <a:srgbClr val="69A02C"/>
            </a:solidFill>
            <a:ln>
              <a:solidFill>
                <a:srgbClr val="0074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12" name="Рисунок 10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880903" y="2166823"/>
              <a:ext cx="594753" cy="471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Заголовок 6"/>
          <p:cNvSpPr>
            <a:spLocks noGrp="1"/>
          </p:cNvSpPr>
          <p:nvPr>
            <p:ph type="title"/>
          </p:nvPr>
        </p:nvSpPr>
        <p:spPr bwMode="auto">
          <a:xfrm>
            <a:off x="4427538" y="260648"/>
            <a:ext cx="4339596" cy="584775"/>
          </a:xfrm>
          <a:prstGeom prst="rect">
            <a:avLst/>
          </a:prstGeom>
          <a:solidFill>
            <a:srgbClr val="69A02C"/>
          </a:solidFill>
          <a:ln>
            <a:solidFill>
              <a:srgbClr val="69A02C"/>
            </a:solidFill>
          </a:ln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Do the crossword</a:t>
            </a:r>
          </a:p>
        </p:txBody>
      </p:sp>
      <p:sp>
        <p:nvSpPr>
          <p:cNvPr id="14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5650" y="4869408"/>
            <a:ext cx="431800" cy="431800"/>
          </a:xfrm>
          <a:prstGeom prst="actionButtonBlank">
            <a:avLst/>
          </a:prstGeom>
          <a:solidFill>
            <a:srgbClr val="69A02C"/>
          </a:solidFill>
          <a:ln w="9525">
            <a:solidFill>
              <a:srgbClr val="007434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C000"/>
                </a:solidFill>
                <a:latin typeface="Arial Black" pitchFamily="34" charset="0"/>
              </a:rPr>
              <a:t>Q</a:t>
            </a:r>
            <a:endParaRPr lang="ru-RU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15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403350" y="4869408"/>
            <a:ext cx="431800" cy="431800"/>
          </a:xfrm>
          <a:prstGeom prst="actionButtonBlank">
            <a:avLst/>
          </a:prstGeom>
          <a:solidFill>
            <a:srgbClr val="69A02C"/>
          </a:solidFill>
          <a:ln w="9525">
            <a:solidFill>
              <a:srgbClr val="007434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C000"/>
                </a:solidFill>
                <a:latin typeface="Arial Black" pitchFamily="34" charset="0"/>
              </a:rPr>
              <a:t>W</a:t>
            </a:r>
            <a:endParaRPr lang="ru-RU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1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51050" y="4869408"/>
            <a:ext cx="431800" cy="431800"/>
          </a:xfrm>
          <a:prstGeom prst="actionButtonBlank">
            <a:avLst/>
          </a:prstGeom>
          <a:solidFill>
            <a:srgbClr val="69A02C"/>
          </a:solidFill>
          <a:ln w="9525">
            <a:solidFill>
              <a:srgbClr val="007434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b="1" dirty="0" smtClean="0">
                <a:solidFill>
                  <a:srgbClr val="FFC000"/>
                </a:solidFill>
                <a:latin typeface="Arial Black" pitchFamily="34" charset="0"/>
              </a:rPr>
              <a:t>E</a:t>
            </a:r>
            <a:endParaRPr lang="ru-RU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19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700338" y="4869408"/>
            <a:ext cx="431800" cy="431800"/>
          </a:xfrm>
          <a:prstGeom prst="actionButtonBlank">
            <a:avLst/>
          </a:prstGeom>
          <a:solidFill>
            <a:srgbClr val="69A02C"/>
          </a:solidFill>
          <a:ln w="9525">
            <a:solidFill>
              <a:srgbClr val="007434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C000"/>
                </a:solidFill>
                <a:latin typeface="Arial Black" pitchFamily="34" charset="0"/>
              </a:rPr>
              <a:t>R</a:t>
            </a:r>
            <a:endParaRPr lang="ru-RU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20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348038" y="4869408"/>
            <a:ext cx="431800" cy="431800"/>
          </a:xfrm>
          <a:prstGeom prst="actionButtonBlank">
            <a:avLst/>
          </a:prstGeom>
          <a:solidFill>
            <a:srgbClr val="69A02C"/>
          </a:solidFill>
          <a:ln w="9525">
            <a:solidFill>
              <a:srgbClr val="007434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b="1" dirty="0">
                <a:solidFill>
                  <a:srgbClr val="FFC000"/>
                </a:solidFill>
                <a:latin typeface="Arial Black" pitchFamily="34" charset="0"/>
              </a:rPr>
              <a:t>T</a:t>
            </a:r>
            <a:endParaRPr lang="ru-RU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21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995738" y="4869408"/>
            <a:ext cx="431800" cy="431800"/>
          </a:xfrm>
          <a:prstGeom prst="actionButtonBlank">
            <a:avLst/>
          </a:prstGeom>
          <a:solidFill>
            <a:srgbClr val="69A02C"/>
          </a:solidFill>
          <a:ln w="9525">
            <a:solidFill>
              <a:srgbClr val="007434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C000"/>
                </a:solidFill>
                <a:latin typeface="+mn-lt"/>
                <a:cs typeface="+mn-cs"/>
              </a:rPr>
              <a:t> </a:t>
            </a:r>
            <a:r>
              <a:rPr lang="en-US" b="1" dirty="0">
                <a:solidFill>
                  <a:srgbClr val="FFC000"/>
                </a:solidFill>
                <a:latin typeface="Arial Black" pitchFamily="34" charset="0"/>
              </a:rPr>
              <a:t>Y</a:t>
            </a:r>
            <a:endParaRPr lang="ru-RU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22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645025" y="4869160"/>
            <a:ext cx="431800" cy="431800"/>
          </a:xfrm>
          <a:prstGeom prst="actionButtonBlank">
            <a:avLst/>
          </a:prstGeom>
          <a:solidFill>
            <a:srgbClr val="69A02C"/>
          </a:solidFill>
          <a:ln w="9525">
            <a:solidFill>
              <a:srgbClr val="007434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Arial Black" pitchFamily="34" charset="0"/>
              </a:rPr>
              <a:t> </a:t>
            </a:r>
            <a:r>
              <a:rPr lang="en-US" b="1" dirty="0">
                <a:solidFill>
                  <a:srgbClr val="FFC000"/>
                </a:solidFill>
                <a:latin typeface="Arial Black" pitchFamily="34" charset="0"/>
              </a:rPr>
              <a:t>U</a:t>
            </a:r>
            <a:endParaRPr lang="ru-RU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23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292725" y="4869160"/>
            <a:ext cx="431800" cy="431800"/>
          </a:xfrm>
          <a:prstGeom prst="actionButtonBlank">
            <a:avLst/>
          </a:prstGeom>
          <a:solidFill>
            <a:srgbClr val="69A02C"/>
          </a:solidFill>
          <a:ln w="9525">
            <a:solidFill>
              <a:srgbClr val="007434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+mn-lt"/>
                <a:cs typeface="+mn-cs"/>
              </a:rPr>
              <a:t>  </a:t>
            </a:r>
            <a:r>
              <a:rPr lang="en-US" b="1" dirty="0">
                <a:solidFill>
                  <a:srgbClr val="FFC000"/>
                </a:solidFill>
                <a:latin typeface="Arial Black" pitchFamily="34" charset="0"/>
              </a:rPr>
              <a:t>I</a:t>
            </a:r>
            <a:endParaRPr lang="ru-RU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24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940425" y="4869408"/>
            <a:ext cx="431800" cy="431800"/>
          </a:xfrm>
          <a:prstGeom prst="actionButtonBlank">
            <a:avLst/>
          </a:prstGeom>
          <a:solidFill>
            <a:srgbClr val="69A02C"/>
          </a:solidFill>
          <a:ln w="9525">
            <a:solidFill>
              <a:srgbClr val="007434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Arial Black" pitchFamily="34" charset="0"/>
              </a:rPr>
              <a:t> </a:t>
            </a:r>
            <a:r>
              <a:rPr lang="en-US" b="1" dirty="0">
                <a:solidFill>
                  <a:srgbClr val="FFC000"/>
                </a:solidFill>
                <a:latin typeface="Arial Black" pitchFamily="34" charset="0"/>
              </a:rPr>
              <a:t>O</a:t>
            </a:r>
            <a:endParaRPr lang="ru-RU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25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588125" y="4869408"/>
            <a:ext cx="431800" cy="431800"/>
          </a:xfrm>
          <a:prstGeom prst="actionButtonBlank">
            <a:avLst/>
          </a:prstGeom>
          <a:solidFill>
            <a:srgbClr val="69A02C"/>
          </a:solidFill>
          <a:ln w="9525">
            <a:solidFill>
              <a:srgbClr val="007434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Arial Black" pitchFamily="34" charset="0"/>
              </a:rPr>
              <a:t> </a:t>
            </a:r>
            <a:r>
              <a:rPr lang="en-US" b="1" dirty="0">
                <a:solidFill>
                  <a:srgbClr val="FFC000"/>
                </a:solidFill>
                <a:latin typeface="Arial Black" pitchFamily="34" charset="0"/>
              </a:rPr>
              <a:t>P</a:t>
            </a:r>
            <a:endParaRPr lang="ru-RU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26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235825" y="4869408"/>
            <a:ext cx="431800" cy="431800"/>
          </a:xfrm>
          <a:prstGeom prst="actionButtonBlank">
            <a:avLst/>
          </a:prstGeom>
          <a:solidFill>
            <a:srgbClr val="69A02C"/>
          </a:solidFill>
          <a:ln w="9525">
            <a:solidFill>
              <a:srgbClr val="007434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C000"/>
                </a:solidFill>
                <a:latin typeface="Arial Black" pitchFamily="34" charset="0"/>
              </a:rPr>
              <a:t> </a:t>
            </a:r>
            <a:r>
              <a:rPr lang="en-US" sz="3600" b="1" dirty="0">
                <a:solidFill>
                  <a:srgbClr val="FFC000"/>
                </a:solidFill>
                <a:latin typeface="Arial Black" pitchFamily="34" charset="0"/>
              </a:rPr>
              <a:t>-</a:t>
            </a:r>
            <a:endParaRPr lang="ru-RU" sz="3600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27" name="AutoShape 1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885113" y="4869408"/>
            <a:ext cx="863600" cy="431800"/>
          </a:xfrm>
          <a:prstGeom prst="actionButtonBlank">
            <a:avLst/>
          </a:prstGeom>
          <a:solidFill>
            <a:srgbClr val="69A02C"/>
          </a:solidFill>
          <a:ln w="9525">
            <a:solidFill>
              <a:srgbClr val="007434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8" name="AutoShape 1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16013" y="5445472"/>
            <a:ext cx="431800" cy="431800"/>
          </a:xfrm>
          <a:prstGeom prst="actionButtonBlank">
            <a:avLst/>
          </a:prstGeom>
          <a:solidFill>
            <a:srgbClr val="69A02C"/>
          </a:solidFill>
          <a:ln w="9525">
            <a:solidFill>
              <a:srgbClr val="007434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+mn-lt"/>
                <a:cs typeface="+mn-cs"/>
              </a:rPr>
              <a:t> </a:t>
            </a:r>
            <a:r>
              <a:rPr lang="en-US" b="1" dirty="0">
                <a:solidFill>
                  <a:srgbClr val="FFC000"/>
                </a:solidFill>
                <a:latin typeface="Arial Black" pitchFamily="34" charset="0"/>
              </a:rPr>
              <a:t>A</a:t>
            </a:r>
            <a:endParaRPr lang="ru-RU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29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763713" y="5443884"/>
            <a:ext cx="431800" cy="433388"/>
          </a:xfrm>
          <a:prstGeom prst="actionButtonBlank">
            <a:avLst/>
          </a:prstGeom>
          <a:solidFill>
            <a:srgbClr val="69A02C"/>
          </a:solidFill>
          <a:ln w="9525">
            <a:solidFill>
              <a:srgbClr val="007434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C000"/>
                </a:solidFill>
                <a:latin typeface="Arial Black" pitchFamily="34" charset="0"/>
              </a:rPr>
              <a:t> S</a:t>
            </a:r>
            <a:endParaRPr lang="ru-RU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30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411413" y="5445472"/>
            <a:ext cx="431800" cy="431800"/>
          </a:xfrm>
          <a:prstGeom prst="actionButtonBlank">
            <a:avLst/>
          </a:prstGeom>
          <a:solidFill>
            <a:srgbClr val="69A02C"/>
          </a:solidFill>
          <a:ln w="9525">
            <a:solidFill>
              <a:srgbClr val="007434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+mn-lt"/>
                <a:cs typeface="+mn-cs"/>
              </a:rPr>
              <a:t> </a:t>
            </a:r>
            <a:r>
              <a:rPr lang="en-US" b="1" dirty="0">
                <a:solidFill>
                  <a:srgbClr val="FFC000"/>
                </a:solidFill>
                <a:latin typeface="Arial Black" pitchFamily="34" charset="0"/>
              </a:rPr>
              <a:t>D</a:t>
            </a:r>
            <a:endParaRPr lang="ru-RU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31" name="AutoShape 2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059113" y="5445472"/>
            <a:ext cx="431800" cy="431800"/>
          </a:xfrm>
          <a:prstGeom prst="actionButtonBlank">
            <a:avLst/>
          </a:prstGeom>
          <a:solidFill>
            <a:srgbClr val="69A02C"/>
          </a:solidFill>
          <a:ln w="9525">
            <a:solidFill>
              <a:srgbClr val="007434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C000"/>
                </a:solidFill>
                <a:latin typeface="Arial Black" pitchFamily="34" charset="0"/>
              </a:rPr>
              <a:t> F</a:t>
            </a:r>
            <a:endParaRPr lang="ru-RU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32" name="AutoShape 2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708400" y="5445472"/>
            <a:ext cx="431800" cy="431800"/>
          </a:xfrm>
          <a:prstGeom prst="actionButtonBlank">
            <a:avLst/>
          </a:prstGeom>
          <a:solidFill>
            <a:srgbClr val="69A02C"/>
          </a:solidFill>
          <a:ln w="9525">
            <a:solidFill>
              <a:srgbClr val="007434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C000"/>
                </a:solidFill>
                <a:latin typeface="Arial Black" pitchFamily="34" charset="0"/>
              </a:rPr>
              <a:t> G</a:t>
            </a:r>
            <a:endParaRPr lang="ru-RU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33" name="AutoShape 2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356100" y="5445472"/>
            <a:ext cx="431800" cy="431800"/>
          </a:xfrm>
          <a:prstGeom prst="actionButtonBlank">
            <a:avLst/>
          </a:prstGeom>
          <a:solidFill>
            <a:srgbClr val="69A02C"/>
          </a:solidFill>
          <a:ln w="9525">
            <a:solidFill>
              <a:srgbClr val="007434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+mn-lt"/>
                <a:cs typeface="+mn-cs"/>
              </a:rPr>
              <a:t> </a:t>
            </a:r>
            <a:r>
              <a:rPr lang="en-US" b="1" dirty="0">
                <a:solidFill>
                  <a:srgbClr val="FFC000"/>
                </a:solidFill>
                <a:latin typeface="Arial Black" pitchFamily="34" charset="0"/>
              </a:rPr>
              <a:t>H</a:t>
            </a:r>
            <a:endParaRPr lang="ru-RU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34" name="AutoShape 2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003800" y="5445472"/>
            <a:ext cx="431800" cy="431800"/>
          </a:xfrm>
          <a:prstGeom prst="actionButtonBlank">
            <a:avLst/>
          </a:prstGeom>
          <a:solidFill>
            <a:srgbClr val="69A02C"/>
          </a:solidFill>
          <a:ln w="9525">
            <a:solidFill>
              <a:srgbClr val="007434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C000"/>
                </a:solidFill>
                <a:latin typeface="Arial Black" pitchFamily="34" charset="0"/>
              </a:rPr>
              <a:t>J</a:t>
            </a:r>
            <a:endParaRPr lang="ru-RU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35" name="AutoShape 2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651500" y="5445472"/>
            <a:ext cx="431800" cy="431800"/>
          </a:xfrm>
          <a:prstGeom prst="actionButtonBlank">
            <a:avLst/>
          </a:prstGeom>
          <a:solidFill>
            <a:srgbClr val="69A02C"/>
          </a:solidFill>
          <a:ln w="9525">
            <a:solidFill>
              <a:srgbClr val="007434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+mn-lt"/>
                <a:cs typeface="+mn-cs"/>
              </a:rPr>
              <a:t> </a:t>
            </a:r>
            <a:r>
              <a:rPr lang="en-US" b="1" dirty="0">
                <a:solidFill>
                  <a:srgbClr val="FFC000"/>
                </a:solidFill>
                <a:latin typeface="Arial Black" pitchFamily="34" charset="0"/>
              </a:rPr>
              <a:t>K</a:t>
            </a:r>
            <a:endParaRPr lang="ru-RU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36" name="AutoShape 2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300788" y="5445472"/>
            <a:ext cx="431800" cy="431800"/>
          </a:xfrm>
          <a:prstGeom prst="actionButtonBlank">
            <a:avLst/>
          </a:prstGeom>
          <a:solidFill>
            <a:srgbClr val="69A02C"/>
          </a:solidFill>
          <a:ln w="9525">
            <a:solidFill>
              <a:srgbClr val="007434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C000"/>
                </a:solidFill>
                <a:latin typeface="Arial Black" pitchFamily="34" charset="0"/>
              </a:rPr>
              <a:t>L</a:t>
            </a:r>
            <a:endParaRPr lang="ru-RU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37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948488" y="5445472"/>
            <a:ext cx="431800" cy="431800"/>
          </a:xfrm>
          <a:prstGeom prst="actionButtonBlank">
            <a:avLst/>
          </a:prstGeom>
          <a:solidFill>
            <a:srgbClr val="69A02C"/>
          </a:solidFill>
          <a:ln w="9525">
            <a:solidFill>
              <a:srgbClr val="007434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+mn-lt"/>
                <a:cs typeface="+mn-cs"/>
              </a:rPr>
              <a:t> </a:t>
            </a:r>
            <a:endParaRPr lang="ru-RU" b="1" dirty="0">
              <a:latin typeface="+mn-lt"/>
              <a:cs typeface="+mn-cs"/>
            </a:endParaRPr>
          </a:p>
        </p:txBody>
      </p:sp>
      <p:sp>
        <p:nvSpPr>
          <p:cNvPr id="38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596188" y="5445472"/>
            <a:ext cx="936625" cy="431800"/>
          </a:xfrm>
          <a:prstGeom prst="actionButtonBlank">
            <a:avLst/>
          </a:prstGeom>
          <a:solidFill>
            <a:srgbClr val="69A02C"/>
          </a:solidFill>
          <a:ln w="9525">
            <a:solidFill>
              <a:srgbClr val="007434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39" name="AutoShape 2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619672" y="6021536"/>
            <a:ext cx="431800" cy="431800"/>
          </a:xfrm>
          <a:prstGeom prst="actionButtonBlank">
            <a:avLst/>
          </a:prstGeom>
          <a:solidFill>
            <a:srgbClr val="69A02C"/>
          </a:solidFill>
          <a:ln w="9525">
            <a:solidFill>
              <a:srgbClr val="007434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+mn-lt"/>
                <a:cs typeface="+mn-cs"/>
              </a:rPr>
              <a:t> </a:t>
            </a:r>
            <a:r>
              <a:rPr lang="en-US" b="1" dirty="0">
                <a:solidFill>
                  <a:srgbClr val="FFC000"/>
                </a:solidFill>
                <a:latin typeface="Arial Black" pitchFamily="34" charset="0"/>
              </a:rPr>
              <a:t>Z</a:t>
            </a:r>
            <a:endParaRPr lang="ru-RU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40" name="AutoShape 2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267744" y="6021288"/>
            <a:ext cx="431800" cy="431800"/>
          </a:xfrm>
          <a:prstGeom prst="actionButtonBlank">
            <a:avLst/>
          </a:prstGeom>
          <a:solidFill>
            <a:srgbClr val="69A02C"/>
          </a:solidFill>
          <a:ln w="9525">
            <a:solidFill>
              <a:srgbClr val="007434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+mn-lt"/>
                <a:cs typeface="+mn-cs"/>
              </a:rPr>
              <a:t> </a:t>
            </a:r>
            <a:r>
              <a:rPr lang="en-US" b="1" dirty="0">
                <a:solidFill>
                  <a:srgbClr val="FFC000"/>
                </a:solidFill>
                <a:latin typeface="Arial Black" pitchFamily="34" charset="0"/>
              </a:rPr>
              <a:t>X</a:t>
            </a:r>
            <a:endParaRPr lang="ru-RU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41" name="AutoShape 3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15816" y="6021536"/>
            <a:ext cx="431800" cy="431800"/>
          </a:xfrm>
          <a:prstGeom prst="actionButtonBlank">
            <a:avLst/>
          </a:prstGeom>
          <a:solidFill>
            <a:srgbClr val="69A02C"/>
          </a:solidFill>
          <a:ln w="9525">
            <a:solidFill>
              <a:srgbClr val="007434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+mn-lt"/>
                <a:cs typeface="+mn-cs"/>
              </a:rPr>
              <a:t> </a:t>
            </a:r>
            <a:r>
              <a:rPr lang="en-US" b="1" dirty="0">
                <a:solidFill>
                  <a:srgbClr val="FFC000"/>
                </a:solidFill>
                <a:latin typeface="Arial Black" pitchFamily="34" charset="0"/>
              </a:rPr>
              <a:t>C</a:t>
            </a:r>
            <a:endParaRPr lang="ru-RU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42" name="AutoShape 3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563888" y="6021536"/>
            <a:ext cx="431800" cy="431800"/>
          </a:xfrm>
          <a:prstGeom prst="actionButtonBlank">
            <a:avLst/>
          </a:prstGeom>
          <a:solidFill>
            <a:srgbClr val="69A02C"/>
          </a:solidFill>
          <a:ln w="9525">
            <a:solidFill>
              <a:srgbClr val="007434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+mn-lt"/>
                <a:cs typeface="+mn-cs"/>
              </a:rPr>
              <a:t> </a:t>
            </a:r>
            <a:r>
              <a:rPr lang="en-US" b="1" dirty="0">
                <a:solidFill>
                  <a:srgbClr val="FFC000"/>
                </a:solidFill>
                <a:latin typeface="Arial Black" pitchFamily="34" charset="0"/>
              </a:rPr>
              <a:t>V</a:t>
            </a:r>
            <a:endParaRPr lang="ru-RU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43" name="AutoShape 3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212208" y="6021536"/>
            <a:ext cx="431800" cy="431800"/>
          </a:xfrm>
          <a:prstGeom prst="actionButtonBlank">
            <a:avLst/>
          </a:prstGeom>
          <a:solidFill>
            <a:srgbClr val="69A02C"/>
          </a:solidFill>
          <a:ln w="9525">
            <a:solidFill>
              <a:srgbClr val="007434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C000"/>
                </a:solidFill>
                <a:latin typeface="Arial Black" pitchFamily="34" charset="0"/>
              </a:rPr>
              <a:t> B</a:t>
            </a:r>
            <a:endParaRPr lang="ru-RU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44" name="AutoShape 3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860032" y="6019949"/>
            <a:ext cx="431800" cy="433387"/>
          </a:xfrm>
          <a:prstGeom prst="actionButtonBlank">
            <a:avLst/>
          </a:prstGeom>
          <a:solidFill>
            <a:srgbClr val="69A02C"/>
          </a:solidFill>
          <a:ln w="9525">
            <a:solidFill>
              <a:srgbClr val="007434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+mn-lt"/>
                <a:cs typeface="+mn-cs"/>
              </a:rPr>
              <a:t> </a:t>
            </a:r>
            <a:r>
              <a:rPr lang="en-US" b="1" dirty="0">
                <a:solidFill>
                  <a:srgbClr val="FFC000"/>
                </a:solidFill>
                <a:latin typeface="Arial Black" pitchFamily="34" charset="0"/>
              </a:rPr>
              <a:t>N</a:t>
            </a:r>
            <a:endParaRPr lang="ru-RU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45" name="AutoShape 3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508104" y="6021536"/>
            <a:ext cx="431800" cy="431800"/>
          </a:xfrm>
          <a:prstGeom prst="actionButtonBlank">
            <a:avLst/>
          </a:prstGeom>
          <a:solidFill>
            <a:srgbClr val="69A02C"/>
          </a:solidFill>
          <a:ln w="9525">
            <a:solidFill>
              <a:srgbClr val="007434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C000"/>
                </a:solidFill>
                <a:latin typeface="Arial Black" pitchFamily="34" charset="0"/>
              </a:rPr>
              <a:t>M</a:t>
            </a:r>
            <a:endParaRPr lang="ru-RU" b="1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46" name="AutoShape 3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156176" y="6021536"/>
            <a:ext cx="431800" cy="431800"/>
          </a:xfrm>
          <a:prstGeom prst="actionButtonBlank">
            <a:avLst/>
          </a:prstGeom>
          <a:solidFill>
            <a:srgbClr val="69A02C"/>
          </a:solidFill>
          <a:ln w="9525">
            <a:solidFill>
              <a:srgbClr val="007434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atin typeface="+mn-lt"/>
              <a:cs typeface="+mn-cs"/>
            </a:endParaRPr>
          </a:p>
        </p:txBody>
      </p:sp>
      <p:sp>
        <p:nvSpPr>
          <p:cNvPr id="47" name="AutoShape 3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04248" y="6021536"/>
            <a:ext cx="431800" cy="431800"/>
          </a:xfrm>
          <a:prstGeom prst="actionButtonBlank">
            <a:avLst/>
          </a:prstGeom>
          <a:solidFill>
            <a:srgbClr val="69A02C"/>
          </a:solidFill>
          <a:ln w="9525">
            <a:solidFill>
              <a:srgbClr val="007434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atin typeface="+mn-lt"/>
              <a:cs typeface="+mn-cs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95288" y="981075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69A02C"/>
                </a:solidFill>
                <a:latin typeface="Arial Black" pitchFamily="34" charset="0"/>
              </a:rPr>
              <a:t>l</a:t>
            </a:r>
            <a:endParaRPr lang="ru-RU" sz="3200" dirty="0">
              <a:solidFill>
                <a:srgbClr val="69A02C"/>
              </a:solidFill>
              <a:latin typeface="Arial Black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1259880" y="981074"/>
            <a:ext cx="431800" cy="431453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69A02C"/>
                </a:solidFill>
                <a:latin typeface="Arial Black" pitchFamily="34" charset="0"/>
              </a:rPr>
              <a:t>d</a:t>
            </a:r>
            <a:endParaRPr lang="ru-RU" sz="3200" dirty="0">
              <a:solidFill>
                <a:srgbClr val="69A02C"/>
              </a:solidFill>
              <a:latin typeface="Arial Black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1691928" y="981074"/>
            <a:ext cx="431800" cy="431453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69A02C"/>
                </a:solidFill>
                <a:latin typeface="Arial Black" pitchFamily="34" charset="0"/>
              </a:rPr>
              <a:t>y</a:t>
            </a:r>
            <a:endParaRPr lang="ru-RU" sz="3200" dirty="0">
              <a:solidFill>
                <a:srgbClr val="69A02C"/>
              </a:solidFill>
              <a:latin typeface="Arial Black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2123728" y="983840"/>
            <a:ext cx="431800" cy="428687"/>
          </a:xfrm>
          <a:prstGeom prst="rect">
            <a:avLst/>
          </a:prstGeom>
          <a:solidFill>
            <a:srgbClr val="D6EDBD">
              <a:alpha val="0"/>
            </a:srgb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FFC000"/>
                </a:solidFill>
                <a:latin typeface="Arial Black" pitchFamily="34" charset="0"/>
              </a:rPr>
              <a:t>b</a:t>
            </a:r>
            <a:endParaRPr lang="ru-RU" sz="3200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2555528" y="986020"/>
            <a:ext cx="432048" cy="426507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69A02C"/>
                </a:solidFill>
                <a:latin typeface="Arial Black" pitchFamily="34" charset="0"/>
              </a:rPr>
              <a:t>i</a:t>
            </a:r>
            <a:endParaRPr lang="ru-RU" sz="3200" dirty="0">
              <a:solidFill>
                <a:srgbClr val="69A02C"/>
              </a:solidFill>
              <a:latin typeface="Arial Black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2987577" y="986020"/>
            <a:ext cx="432296" cy="426507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69A02C"/>
                </a:solidFill>
                <a:latin typeface="Arial Black" pitchFamily="34" charset="0"/>
              </a:rPr>
              <a:t>r</a:t>
            </a:r>
            <a:endParaRPr lang="ru-RU" sz="3200" dirty="0">
              <a:solidFill>
                <a:srgbClr val="69A02C"/>
              </a:solidFill>
              <a:latin typeface="Arial Black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3419872" y="983840"/>
            <a:ext cx="441657" cy="428687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69A02C"/>
                </a:solidFill>
                <a:latin typeface="Arial Black" pitchFamily="34" charset="0"/>
              </a:rPr>
              <a:t>d</a:t>
            </a:r>
            <a:endParaRPr lang="ru-RU" sz="3200" dirty="0">
              <a:solidFill>
                <a:srgbClr val="69A02C"/>
              </a:solidFill>
              <a:latin typeface="Arial Black" pitchFamily="34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395536" y="1413024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69A02C"/>
                </a:solidFill>
                <a:latin typeface="Arial Black" pitchFamily="34" charset="0"/>
              </a:rPr>
              <a:t>b</a:t>
            </a:r>
            <a:endParaRPr lang="ru-RU" sz="3200" dirty="0">
              <a:solidFill>
                <a:srgbClr val="69A02C"/>
              </a:solidFill>
              <a:latin typeface="Arial Black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828773" y="1412527"/>
            <a:ext cx="430611" cy="437093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 smtClean="0">
              <a:solidFill>
                <a:srgbClr val="69A02C"/>
              </a:solidFill>
              <a:latin typeface="Arial Black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69A02C"/>
                </a:solidFill>
                <a:latin typeface="Arial Black" pitchFamily="34" charset="0"/>
              </a:rPr>
              <a:t>u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1259880" y="1413024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69A02C"/>
                </a:solidFill>
                <a:latin typeface="Arial Black" pitchFamily="34" charset="0"/>
              </a:rPr>
              <a:t>t</a:t>
            </a:r>
            <a:endParaRPr lang="ru-RU" sz="3200" dirty="0">
              <a:solidFill>
                <a:srgbClr val="69A02C"/>
              </a:solidFill>
              <a:latin typeface="Arial Black" pitchFamily="34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1691928" y="1412776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69A02C"/>
                </a:solidFill>
                <a:latin typeface="Arial Black" pitchFamily="34" charset="0"/>
              </a:rPr>
              <a:t>t</a:t>
            </a:r>
            <a:endParaRPr lang="ru-RU" sz="3200" dirty="0">
              <a:solidFill>
                <a:srgbClr val="69A02C"/>
              </a:solidFill>
              <a:latin typeface="Arial Black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2123976" y="1412776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FFC000"/>
                </a:solidFill>
                <a:latin typeface="Arial Black" pitchFamily="34" charset="0"/>
              </a:rPr>
              <a:t>e</a:t>
            </a:r>
            <a:endParaRPr lang="ru-RU" sz="3200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2556023" y="1413024"/>
            <a:ext cx="431553" cy="431552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69A02C"/>
                </a:solidFill>
                <a:latin typeface="Arial Black" pitchFamily="34" charset="0"/>
              </a:rPr>
              <a:t>r</a:t>
            </a:r>
            <a:endParaRPr lang="ru-RU" sz="3200" dirty="0">
              <a:solidFill>
                <a:srgbClr val="69A02C"/>
              </a:solidFill>
              <a:latin typeface="Arial Black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2987577" y="1413024"/>
            <a:ext cx="432296" cy="431552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69A02C"/>
                </a:solidFill>
                <a:latin typeface="Arial Black" pitchFamily="34" charset="0"/>
              </a:rPr>
              <a:t>f</a:t>
            </a:r>
            <a:endParaRPr lang="ru-RU" sz="3200" dirty="0">
              <a:solidFill>
                <a:srgbClr val="69A02C"/>
              </a:solidFill>
              <a:latin typeface="Arial Black" pitchFamily="34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3420119" y="1412527"/>
            <a:ext cx="441409" cy="432297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69A02C"/>
                </a:solidFill>
                <a:latin typeface="Arial Black" pitchFamily="34" charset="0"/>
              </a:rPr>
              <a:t>l</a:t>
            </a:r>
            <a:endParaRPr lang="ru-RU" sz="3200" dirty="0">
              <a:solidFill>
                <a:srgbClr val="69A02C"/>
              </a:solidFill>
              <a:latin typeface="Arial Black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3861529" y="1417821"/>
            <a:ext cx="431800" cy="426755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69A02C"/>
                </a:solidFill>
                <a:latin typeface="Arial Black" pitchFamily="34" charset="0"/>
              </a:rPr>
              <a:t>y</a:t>
            </a:r>
            <a:endParaRPr lang="ru-RU" sz="3200" dirty="0">
              <a:solidFill>
                <a:srgbClr val="69A02C"/>
              </a:solidFill>
              <a:latin typeface="Arial Black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1691928" y="1844824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69A02C"/>
                </a:solidFill>
                <a:latin typeface="Arial Black" pitchFamily="34" charset="0"/>
              </a:rPr>
              <a:t>b</a:t>
            </a:r>
            <a:endParaRPr lang="ru-RU" sz="3200" dirty="0">
              <a:solidFill>
                <a:srgbClr val="69A02C"/>
              </a:solidFill>
              <a:latin typeface="Arial Black" pitchFamily="34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2123976" y="1844824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FFC000"/>
                </a:solidFill>
                <a:latin typeface="Arial Black" pitchFamily="34" charset="0"/>
              </a:rPr>
              <a:t>e</a:t>
            </a:r>
            <a:endParaRPr lang="ru-RU" sz="3200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2555776" y="1844824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69A02C"/>
                </a:solidFill>
                <a:latin typeface="Arial Black" pitchFamily="34" charset="0"/>
              </a:rPr>
              <a:t>e</a:t>
            </a:r>
            <a:endParaRPr lang="ru-RU" sz="3200" dirty="0">
              <a:solidFill>
                <a:srgbClr val="69A02C"/>
              </a:solidFill>
              <a:latin typeface="Arial Black" pitchFamily="34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1259632" y="2277120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69A02C"/>
                </a:solidFill>
                <a:latin typeface="Arial Black" pitchFamily="34" charset="0"/>
              </a:rPr>
              <a:t>a</a:t>
            </a:r>
            <a:endParaRPr lang="ru-RU" sz="3200" dirty="0">
              <a:solidFill>
                <a:srgbClr val="69A02C"/>
              </a:solidFill>
              <a:latin typeface="Arial Black" pitchFamily="34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1691680" y="2277120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69A02C"/>
                </a:solidFill>
                <a:latin typeface="Arial Black" pitchFamily="34" charset="0"/>
              </a:rPr>
              <a:t>n</a:t>
            </a:r>
            <a:endParaRPr lang="ru-RU" sz="3200" dirty="0">
              <a:solidFill>
                <a:srgbClr val="69A02C"/>
              </a:solidFill>
              <a:latin typeface="Arial Black" pitchFamily="34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2123728" y="2277120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FFC000"/>
                </a:solidFill>
                <a:latin typeface="Arial Black" pitchFamily="34" charset="0"/>
              </a:rPr>
              <a:t>t</a:t>
            </a:r>
            <a:endParaRPr lang="ru-RU" sz="3200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1691680" y="2709168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69A02C"/>
                </a:solidFill>
                <a:latin typeface="Arial Black" pitchFamily="34" charset="0"/>
              </a:rPr>
              <a:t>f</a:t>
            </a:r>
            <a:endParaRPr lang="ru-RU" sz="3200" dirty="0">
              <a:solidFill>
                <a:srgbClr val="69A02C"/>
              </a:solidFill>
              <a:latin typeface="Arial Black" pitchFamily="34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2123976" y="2709168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FFC000"/>
                </a:solidFill>
                <a:latin typeface="Arial Black" pitchFamily="34" charset="0"/>
              </a:rPr>
              <a:t>l</a:t>
            </a:r>
            <a:endParaRPr lang="ru-RU" sz="3200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2556024" y="2709168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69A02C"/>
                </a:solidFill>
                <a:latin typeface="Arial Black" pitchFamily="34" charset="0"/>
              </a:rPr>
              <a:t>y</a:t>
            </a:r>
            <a:endParaRPr lang="ru-RU" sz="3200" dirty="0">
              <a:solidFill>
                <a:srgbClr val="69A02C"/>
              </a:solidFill>
              <a:latin typeface="Arial Black" pitchFamily="34" charset="0"/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2123728" y="3141216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FFC000"/>
                </a:solidFill>
                <a:latin typeface="Arial Black" pitchFamily="34" charset="0"/>
              </a:rPr>
              <a:t>e</a:t>
            </a:r>
            <a:endParaRPr lang="ru-RU" sz="3200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1691680" y="3141216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69A02C"/>
                </a:solidFill>
                <a:latin typeface="Arial Black" pitchFamily="34" charset="0"/>
              </a:rPr>
              <a:t>s</a:t>
            </a:r>
            <a:endParaRPr lang="ru-RU" sz="3200" dirty="0">
              <a:solidFill>
                <a:srgbClr val="69A02C"/>
              </a:solidFill>
              <a:latin typeface="Arial Black" pitchFamily="34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1259632" y="3141216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69A02C"/>
                </a:solidFill>
                <a:latin typeface="Arial Black" pitchFamily="34" charset="0"/>
              </a:rPr>
              <a:t>n</a:t>
            </a:r>
            <a:endParaRPr lang="ru-RU" sz="3200" dirty="0">
              <a:solidFill>
                <a:srgbClr val="69A02C"/>
              </a:solidFill>
              <a:latin typeface="Arial Black" pitchFamily="34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827584" y="3141216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69A02C"/>
                </a:solidFill>
                <a:latin typeface="Arial Black" pitchFamily="34" charset="0"/>
              </a:rPr>
              <a:t>i</a:t>
            </a:r>
            <a:endParaRPr lang="ru-RU" sz="3200" dirty="0">
              <a:solidFill>
                <a:srgbClr val="69A02C"/>
              </a:solidFill>
              <a:latin typeface="Arial Black" pitchFamily="34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2556024" y="3141216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69A02C"/>
                </a:solidFill>
                <a:latin typeface="Arial Black" pitchFamily="34" charset="0"/>
              </a:rPr>
              <a:t>c</a:t>
            </a:r>
            <a:endParaRPr lang="ru-RU" sz="3200" dirty="0">
              <a:solidFill>
                <a:srgbClr val="69A02C"/>
              </a:solidFill>
              <a:latin typeface="Arial Black" pitchFamily="34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2988072" y="3140968"/>
            <a:ext cx="441656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69A02C"/>
                </a:solidFill>
                <a:latin typeface="Arial Black" pitchFamily="34" charset="0"/>
              </a:rPr>
              <a:t>t</a:t>
            </a:r>
            <a:endParaRPr lang="ru-RU" sz="3200" dirty="0">
              <a:solidFill>
                <a:srgbClr val="69A02C"/>
              </a:solidFill>
              <a:latin typeface="Arial Black" pitchFamily="34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3429728" y="3141216"/>
            <a:ext cx="422192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69A02C"/>
                </a:solidFill>
                <a:latin typeface="Arial Black" pitchFamily="34" charset="0"/>
              </a:rPr>
              <a:t>s</a:t>
            </a:r>
            <a:endParaRPr lang="ru-RU" sz="3200" dirty="0">
              <a:solidFill>
                <a:srgbClr val="69A02C"/>
              </a:solidFill>
              <a:latin typeface="Arial Black" pitchFamily="34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2123728" y="3573264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FFC000"/>
                </a:solidFill>
                <a:latin typeface="Arial Black" pitchFamily="34" charset="0"/>
              </a:rPr>
              <a:t>s</a:t>
            </a:r>
            <a:endParaRPr lang="ru-RU" sz="3200" dirty="0">
              <a:solidFill>
                <a:srgbClr val="FFC000"/>
              </a:solidFill>
              <a:latin typeface="Arial Black" pitchFamily="34" charset="0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1691680" y="3573264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69A02C"/>
                </a:solidFill>
                <a:latin typeface="Arial Black" pitchFamily="34" charset="0"/>
              </a:rPr>
              <a:t>a</a:t>
            </a:r>
            <a:endParaRPr lang="ru-RU" sz="3200" dirty="0">
              <a:solidFill>
                <a:srgbClr val="69A02C"/>
              </a:solidFill>
              <a:latin typeface="Arial Black" pitchFamily="34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1259632" y="3573264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69A02C"/>
                </a:solidFill>
                <a:latin typeface="Arial Black" pitchFamily="34" charset="0"/>
              </a:rPr>
              <a:t>w</a:t>
            </a:r>
            <a:endParaRPr lang="ru-RU" sz="3200" dirty="0">
              <a:solidFill>
                <a:srgbClr val="69A02C"/>
              </a:solidFill>
              <a:latin typeface="Arial Black" pitchFamily="34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2556024" y="3573264"/>
            <a:ext cx="431800" cy="431800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69A02C"/>
                </a:solidFill>
                <a:latin typeface="Arial Black" pitchFamily="34" charset="0"/>
              </a:rPr>
              <a:t>p</a:t>
            </a:r>
            <a:endParaRPr lang="ru-RU" sz="3200" dirty="0">
              <a:solidFill>
                <a:srgbClr val="69A02C"/>
              </a:solidFill>
              <a:latin typeface="Arial Black" pitchFamily="34" charset="0"/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2988071" y="3573016"/>
            <a:ext cx="441657" cy="432048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69A02C"/>
                </a:solidFill>
                <a:latin typeface="Arial Black" pitchFamily="34" charset="0"/>
              </a:rPr>
              <a:t>s</a:t>
            </a:r>
            <a:endParaRPr lang="ru-RU" sz="3200" dirty="0">
              <a:solidFill>
                <a:srgbClr val="69A02C"/>
              </a:solidFill>
              <a:latin typeface="Arial Black" pitchFamily="34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828773" y="986020"/>
            <a:ext cx="431800" cy="426507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69A02C"/>
                </a:solidFill>
                <a:latin typeface="Arial Black" pitchFamily="34" charset="0"/>
              </a:rPr>
              <a:t>a</a:t>
            </a:r>
            <a:endParaRPr lang="ru-RU" sz="3200" dirty="0">
              <a:solidFill>
                <a:srgbClr val="69A02C"/>
              </a:solidFill>
              <a:latin typeface="Arial Black" pitchFamily="34" charset="0"/>
            </a:endParaRPr>
          </a:p>
        </p:txBody>
      </p:sp>
      <p:sp>
        <p:nvSpPr>
          <p:cNvPr id="8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6200" y="6525344"/>
            <a:ext cx="2133600" cy="365125"/>
          </a:xfrm>
        </p:spPr>
        <p:txBody>
          <a:bodyPr/>
          <a:lstStyle/>
          <a:p>
            <a:pPr algn="l"/>
            <a:fld id="{81582BD6-FC20-4557-852B-8433F8572D30}" type="slidenum">
              <a:rPr lang="en-US" smtClean="0"/>
              <a:pPr algn="l"/>
              <a:t>13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190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>
                      <p:stCondLst>
                        <p:cond delay="0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1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6" fill="hold">
                      <p:stCondLst>
                        <p:cond delay="0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10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44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5" fill="hold">
                      <p:stCondLst>
                        <p:cond delay="0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10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5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0" fill="hold">
                      <p:stCondLst>
                        <p:cond delay="0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10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10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4" fill="hold">
                      <p:stCondLst>
                        <p:cond delay="indefinite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10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10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8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9" fill="hold">
                      <p:stCondLst>
                        <p:cond delay="0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10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9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7" fill="hold">
                      <p:stCondLst>
                        <p:cond delay="0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10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0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5" fill="hold">
                      <p:stCondLst>
                        <p:cond delay="0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10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10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6" dur="10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7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1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0" fill="hold">
                      <p:stCondLst>
                        <p:cond delay="0"/>
                      </p:stCondLst>
                      <p:childTnLst>
                        <p:par>
                          <p:cTn id="321" fill="hold">
                            <p:stCondLst>
                              <p:cond delay="0"/>
                            </p:stCondLst>
                            <p:childTnLst>
                              <p:par>
                                <p:cTn id="32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24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5" fill="hold">
                      <p:stCondLst>
                        <p:cond delay="0"/>
                      </p:stCondLst>
                      <p:childTnLst>
                        <p:par>
                          <p:cTn id="326" fill="hold">
                            <p:stCondLst>
                              <p:cond delay="0"/>
                            </p:stCondLst>
                            <p:childTnLst>
                              <p:par>
                                <p:cTn id="32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29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0" fill="hold">
                      <p:stCondLst>
                        <p:cond delay="0"/>
                      </p:stCondLst>
                      <p:childTnLst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3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3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5" fill="hold">
                      <p:stCondLst>
                        <p:cond delay="0"/>
                      </p:stCondLst>
                      <p:childTnLst>
                        <p:par>
                          <p:cTn id="336" fill="hold">
                            <p:stCondLst>
                              <p:cond delay="0"/>
                            </p:stCondLst>
                            <p:childTnLst>
                              <p:par>
                                <p:cTn id="33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39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0" fill="hold">
                      <p:stCondLst>
                        <p:cond delay="0"/>
                      </p:stCondLst>
                      <p:childTnLst>
                        <p:par>
                          <p:cTn id="341" fill="hold">
                            <p:stCondLst>
                              <p:cond delay="0"/>
                            </p:stCondLst>
                            <p:childTnLst>
                              <p:par>
                                <p:cTn id="34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3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344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5" fill="hold">
                      <p:stCondLst>
                        <p:cond delay="0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34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0" fill="hold">
                      <p:stCondLst>
                        <p:cond delay="0"/>
                      </p:stCondLst>
                      <p:childTnLst>
                        <p:par>
                          <p:cTn id="351" fill="hold">
                            <p:stCondLst>
                              <p:cond delay="0"/>
                            </p:stCondLst>
                            <p:childTnLst>
                              <p:par>
                                <p:cTn id="35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5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5" fill="hold">
                      <p:stCondLst>
                        <p:cond delay="0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59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0" fill="hold">
                      <p:stCondLst>
                        <p:cond delay="0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3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14" grpId="0" animBg="1"/>
      <p:bldP spid="24" grpId="0" animBg="1"/>
      <p:bldP spid="26" grpId="0" animBg="1"/>
      <p:bldP spid="27" grpId="0" animBg="1"/>
      <p:bldP spid="32" grpId="0" animBg="1"/>
      <p:bldP spid="33" grpId="0" animBg="1"/>
      <p:bldP spid="34" grpId="0" animBg="1"/>
      <p:bldP spid="35" grpId="0" animBg="1"/>
      <p:bldP spid="37" grpId="0" animBg="1"/>
      <p:bldP spid="38" grpId="0" animBg="1"/>
      <p:bldP spid="39" grpId="0" animBg="1"/>
      <p:bldP spid="40" grpId="0" animBg="1"/>
      <p:bldP spid="42" grpId="0" animBg="1"/>
      <p:bldP spid="45" grpId="0" animBg="1"/>
      <p:bldP spid="46" grpId="0" animBg="1"/>
      <p:bldP spid="4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 smtClean="0">
                <a:latin typeface="Arial Black" pitchFamily="34" charset="0"/>
              </a:rPr>
              <a:t>Bees, bees buzzing in the fields</a:t>
            </a:r>
          </a:p>
          <a:p>
            <a:pPr marL="0" indent="0" algn="ctr">
              <a:buNone/>
            </a:pPr>
            <a:r>
              <a:rPr lang="en-US" dirty="0" smtClean="0">
                <a:latin typeface="Arial Black" pitchFamily="34" charset="0"/>
              </a:rPr>
              <a:t>buzzing around</a:t>
            </a:r>
          </a:p>
          <a:p>
            <a:pPr marL="0" indent="0" algn="ctr">
              <a:buNone/>
            </a:pPr>
            <a:r>
              <a:rPr lang="en-US" dirty="0" smtClean="0">
                <a:latin typeface="Arial Black" pitchFamily="34" charset="0"/>
              </a:rPr>
              <a:t>wherever they please.</a:t>
            </a:r>
          </a:p>
          <a:p>
            <a:pPr marL="0" indent="0" algn="ctr">
              <a:buNone/>
            </a:pPr>
            <a:r>
              <a:rPr lang="en-US" dirty="0" smtClean="0">
                <a:latin typeface="Arial Black" pitchFamily="34" charset="0"/>
              </a:rPr>
              <a:t>There’s nothing so sweet</a:t>
            </a:r>
          </a:p>
          <a:p>
            <a:pPr marL="0" indent="0" algn="ctr">
              <a:buNone/>
            </a:pPr>
            <a:r>
              <a:rPr lang="en-US" dirty="0" smtClean="0">
                <a:latin typeface="Arial Black" pitchFamily="34" charset="0"/>
              </a:rPr>
              <a:t> as a honey bee.</a:t>
            </a:r>
          </a:p>
        </p:txBody>
      </p:sp>
      <p:sp>
        <p:nvSpPr>
          <p:cNvPr id="10" name="Заголовок 6"/>
          <p:cNvSpPr>
            <a:spLocks noGrp="1"/>
          </p:cNvSpPr>
          <p:nvPr>
            <p:ph type="title"/>
          </p:nvPr>
        </p:nvSpPr>
        <p:spPr bwMode="auto">
          <a:xfrm>
            <a:off x="457200" y="553750"/>
            <a:ext cx="8229600" cy="584775"/>
          </a:xfrm>
          <a:prstGeom prst="rect">
            <a:avLst/>
          </a:prstGeom>
          <a:solidFill>
            <a:srgbClr val="69A02C"/>
          </a:solidFill>
          <a:ln>
            <a:solidFill>
              <a:srgbClr val="69A02C"/>
            </a:solidFill>
          </a:ln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Sing the song and relax</a:t>
            </a:r>
          </a:p>
        </p:txBody>
      </p:sp>
      <p:grpSp>
        <p:nvGrpSpPr>
          <p:cNvPr id="7" name="Группа 25"/>
          <p:cNvGrpSpPr>
            <a:grpSpLocks/>
          </p:cNvGrpSpPr>
          <p:nvPr/>
        </p:nvGrpSpPr>
        <p:grpSpPr bwMode="auto">
          <a:xfrm>
            <a:off x="8172325" y="6269126"/>
            <a:ext cx="792163" cy="472242"/>
            <a:chOff x="8100392" y="187127"/>
            <a:chExt cx="792088" cy="471711"/>
          </a:xfrm>
        </p:grpSpPr>
        <p:sp>
          <p:nvSpPr>
            <p:cNvPr id="8" name="Стрелка вправо 7">
              <a:hlinkClick r:id="" action="ppaction://hlinkshowjump?jump=nextslide"/>
            </p:cNvPr>
            <p:cNvSpPr/>
            <p:nvPr/>
          </p:nvSpPr>
          <p:spPr>
            <a:xfrm>
              <a:off x="8532152" y="296917"/>
              <a:ext cx="360328" cy="215657"/>
            </a:xfrm>
            <a:prstGeom prst="rightArrow">
              <a:avLst/>
            </a:prstGeom>
            <a:solidFill>
              <a:srgbClr val="69A02C"/>
            </a:solidFill>
            <a:ln>
              <a:solidFill>
                <a:srgbClr val="0074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9" name="Рисунок 2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8100392" y="187127"/>
              <a:ext cx="594753" cy="471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Группа 8"/>
          <p:cNvGrpSpPr>
            <a:grpSpLocks/>
          </p:cNvGrpSpPr>
          <p:nvPr/>
        </p:nvGrpSpPr>
        <p:grpSpPr bwMode="auto">
          <a:xfrm>
            <a:off x="269875" y="6235433"/>
            <a:ext cx="773113" cy="472023"/>
            <a:chOff x="702258" y="2166823"/>
            <a:chExt cx="773398" cy="471493"/>
          </a:xfrm>
        </p:grpSpPr>
        <p:sp>
          <p:nvSpPr>
            <p:cNvPr id="12" name="Стрелка вправо 11">
              <a:hlinkClick r:id="" action="ppaction://hlinkshowjump?jump=previousslide"/>
            </p:cNvPr>
            <p:cNvSpPr/>
            <p:nvPr/>
          </p:nvSpPr>
          <p:spPr>
            <a:xfrm rot="10800000">
              <a:off x="702258" y="2276506"/>
              <a:ext cx="360496" cy="215658"/>
            </a:xfrm>
            <a:prstGeom prst="rightArrow">
              <a:avLst/>
            </a:prstGeom>
            <a:solidFill>
              <a:srgbClr val="69A02C"/>
            </a:solidFill>
            <a:ln>
              <a:solidFill>
                <a:srgbClr val="0074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13" name="Рисунок 1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880903" y="2166823"/>
              <a:ext cx="594753" cy="471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4404320"/>
            <a:ext cx="1905000" cy="19050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4476328"/>
            <a:ext cx="1905000" cy="1905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4404320"/>
            <a:ext cx="1905000" cy="1905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763" y="5427800"/>
            <a:ext cx="733425" cy="733425"/>
          </a:xfrm>
          <a:prstGeom prst="rect">
            <a:avLst/>
          </a:prstGeom>
        </p:spPr>
      </p:pic>
      <p:sp>
        <p:nvSpPr>
          <p:cNvPr id="1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6200" y="6525344"/>
            <a:ext cx="2133600" cy="365125"/>
          </a:xfrm>
        </p:spPr>
        <p:txBody>
          <a:bodyPr/>
          <a:lstStyle/>
          <a:p>
            <a:pPr algn="l"/>
            <a:fld id="{81582BD6-FC20-4557-852B-8433F8572D30}" type="slidenum">
              <a:rPr lang="en-US" smtClean="0"/>
              <a:pPr algn="l"/>
              <a:t>14</a:t>
            </a:fld>
            <a:endParaRPr lang="en-US" dirty="0"/>
          </a:p>
        </p:txBody>
      </p:sp>
      <p:pic>
        <p:nvPicPr>
          <p:cNvPr id="16" name="41-Track4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571472" y="642918"/>
            <a:ext cx="447676" cy="4476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934004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53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 bwMode="auto">
          <a:xfrm>
            <a:off x="1692004" y="4263479"/>
            <a:ext cx="5400276" cy="461665"/>
          </a:xfrm>
          <a:prstGeom prst="rect">
            <a:avLst/>
          </a:prstGeom>
          <a:solidFill>
            <a:srgbClr val="69A02C"/>
          </a:solidFill>
          <a:ln>
            <a:solidFill>
              <a:srgbClr val="69A02C"/>
            </a:solidFill>
          </a:ln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Listen and learn the words</a:t>
            </a:r>
          </a:p>
        </p:txBody>
      </p:sp>
      <p:grpSp>
        <p:nvGrpSpPr>
          <p:cNvPr id="15" name="Группа 25"/>
          <p:cNvGrpSpPr>
            <a:grpSpLocks/>
          </p:cNvGrpSpPr>
          <p:nvPr/>
        </p:nvGrpSpPr>
        <p:grpSpPr bwMode="auto">
          <a:xfrm>
            <a:off x="6768206" y="6358819"/>
            <a:ext cx="792163" cy="472242"/>
            <a:chOff x="8100392" y="187127"/>
            <a:chExt cx="792088" cy="471711"/>
          </a:xfrm>
        </p:grpSpPr>
        <p:sp>
          <p:nvSpPr>
            <p:cNvPr id="16" name="Стрелка вправо 15">
              <a:hlinkClick r:id="" action="ppaction://hlinkshowjump?jump=nextslide"/>
            </p:cNvPr>
            <p:cNvSpPr/>
            <p:nvPr/>
          </p:nvSpPr>
          <p:spPr>
            <a:xfrm>
              <a:off x="8532152" y="296917"/>
              <a:ext cx="360328" cy="215657"/>
            </a:xfrm>
            <a:prstGeom prst="rightArrow">
              <a:avLst/>
            </a:prstGeom>
            <a:solidFill>
              <a:srgbClr val="69A02C"/>
            </a:solidFill>
            <a:ln>
              <a:solidFill>
                <a:srgbClr val="0074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17" name="Рисунок 27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8100392" y="187127"/>
              <a:ext cx="594753" cy="471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Группа 8"/>
          <p:cNvGrpSpPr>
            <a:grpSpLocks/>
          </p:cNvGrpSpPr>
          <p:nvPr/>
        </p:nvGrpSpPr>
        <p:grpSpPr bwMode="auto">
          <a:xfrm>
            <a:off x="1331640" y="6325127"/>
            <a:ext cx="773113" cy="472023"/>
            <a:chOff x="702258" y="2166823"/>
            <a:chExt cx="773398" cy="471493"/>
          </a:xfrm>
        </p:grpSpPr>
        <p:sp>
          <p:nvSpPr>
            <p:cNvPr id="9" name="Стрелка вправо 8">
              <a:hlinkClick r:id="" action="ppaction://hlinkshowjump?jump=previousslide"/>
            </p:cNvPr>
            <p:cNvSpPr/>
            <p:nvPr/>
          </p:nvSpPr>
          <p:spPr>
            <a:xfrm rot="10800000">
              <a:off x="702258" y="2276506"/>
              <a:ext cx="360496" cy="215658"/>
            </a:xfrm>
            <a:prstGeom prst="rightArrow">
              <a:avLst/>
            </a:prstGeom>
            <a:solidFill>
              <a:srgbClr val="69A02C"/>
            </a:solidFill>
            <a:ln>
              <a:solidFill>
                <a:srgbClr val="0074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880903" y="2166823"/>
              <a:ext cx="594753" cy="471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6200" y="6525344"/>
            <a:ext cx="2133600" cy="365125"/>
          </a:xfrm>
        </p:spPr>
        <p:txBody>
          <a:bodyPr/>
          <a:lstStyle/>
          <a:p>
            <a:pPr algn="l"/>
            <a:fld id="{81582BD6-FC20-4557-852B-8433F8572D30}" type="slidenum">
              <a:rPr lang="en-US" smtClean="0"/>
              <a:pPr algn="l"/>
              <a:t>15</a:t>
            </a:fld>
            <a:endParaRPr lang="en-US" dirty="0"/>
          </a:p>
        </p:txBody>
      </p:sp>
      <p:pic>
        <p:nvPicPr>
          <p:cNvPr id="14" name="Track 0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286644" y="4286256"/>
            <a:ext cx="428628" cy="4286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281068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677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 bwMode="auto">
          <a:xfrm>
            <a:off x="5146066" y="221739"/>
            <a:ext cx="3386374" cy="830997"/>
          </a:xfrm>
          <a:prstGeom prst="rect">
            <a:avLst/>
          </a:prstGeom>
          <a:solidFill>
            <a:srgbClr val="69A02C"/>
          </a:solidFill>
          <a:ln>
            <a:solidFill>
              <a:srgbClr val="69A02C"/>
            </a:solidFill>
          </a:ln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Choose and click the pictures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5288" y="-26988"/>
            <a:ext cx="73025" cy="6884988"/>
          </a:xfrm>
          <a:prstGeom prst="roundRect">
            <a:avLst/>
          </a:prstGeom>
          <a:solidFill>
            <a:srgbClr val="69A02C"/>
          </a:solidFill>
          <a:ln>
            <a:solidFill>
              <a:srgbClr val="0074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" name="Заголовок 6"/>
          <p:cNvSpPr txBox="1">
            <a:spLocks/>
          </p:cNvSpPr>
          <p:nvPr/>
        </p:nvSpPr>
        <p:spPr bwMode="auto">
          <a:xfrm>
            <a:off x="486569" y="188640"/>
            <a:ext cx="3239974" cy="830997"/>
          </a:xfrm>
          <a:prstGeom prst="rect">
            <a:avLst/>
          </a:prstGeom>
          <a:solidFill>
            <a:srgbClr val="69A02C"/>
          </a:solidFill>
          <a:ln>
            <a:solidFill>
              <a:srgbClr val="69A02C"/>
            </a:solidFill>
          </a:ln>
        </p:spPr>
        <p:txBody>
          <a:bodyPr vert="horz" wrap="square" lIns="91440" tIns="45720" rIns="91440" bIns="45720" rtlCol="0" anchor="ctr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en-US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Click and open the words</a:t>
            </a:r>
          </a:p>
        </p:txBody>
      </p:sp>
      <p:sp>
        <p:nvSpPr>
          <p:cNvPr id="12" name="Стрелка вниз 11"/>
          <p:cNvSpPr/>
          <p:nvPr/>
        </p:nvSpPr>
        <p:spPr>
          <a:xfrm>
            <a:off x="6156562" y="1052736"/>
            <a:ext cx="1439774" cy="393139"/>
          </a:xfrm>
          <a:prstGeom prst="downArrow">
            <a:avLst/>
          </a:prstGeom>
          <a:solidFill>
            <a:srgbClr val="69A02C"/>
          </a:solidFill>
          <a:ln>
            <a:solidFill>
              <a:srgbClr val="69A0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9139" y="2057990"/>
            <a:ext cx="1283069" cy="137582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8540" y="1697711"/>
            <a:ext cx="909953" cy="97573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3942" y="1519986"/>
            <a:ext cx="1445830" cy="133118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8493" y="2699961"/>
            <a:ext cx="1282027" cy="118036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2912" y="3290145"/>
            <a:ext cx="1058209" cy="147671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1124283">
            <a:off x="6332873" y="3558716"/>
            <a:ext cx="1151342" cy="123457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8369" y="4604798"/>
            <a:ext cx="1463003" cy="156876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531829">
            <a:off x="5518682" y="4691088"/>
            <a:ext cx="1201957" cy="141449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336" y="3619379"/>
            <a:ext cx="1611225" cy="1368152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3558" y="4766855"/>
            <a:ext cx="1480549" cy="1129324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2662" y="2565942"/>
            <a:ext cx="1099460" cy="1178939"/>
          </a:xfrm>
          <a:prstGeom prst="rect">
            <a:avLst/>
          </a:prstGeom>
        </p:spPr>
      </p:pic>
      <p:sp>
        <p:nvSpPr>
          <p:cNvPr id="29" name="Объект 2"/>
          <p:cNvSpPr>
            <a:spLocks noGrp="1"/>
          </p:cNvSpPr>
          <p:nvPr>
            <p:ph idx="1"/>
          </p:nvPr>
        </p:nvSpPr>
        <p:spPr>
          <a:xfrm>
            <a:off x="490410" y="1396491"/>
            <a:ext cx="2929462" cy="548889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69A02C"/>
                </a:solidFill>
                <a:latin typeface="Arial Black" pitchFamily="34" charset="0"/>
              </a:rPr>
              <a:t>grass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69A02C"/>
                </a:solidFill>
                <a:latin typeface="Arial Black" pitchFamily="34" charset="0"/>
              </a:rPr>
              <a:t>dandelion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69A02C"/>
                </a:solidFill>
                <a:latin typeface="Arial Black" pitchFamily="34" charset="0"/>
              </a:rPr>
              <a:t>caterpillar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69A02C"/>
                </a:solidFill>
                <a:latin typeface="Arial Black" pitchFamily="34" charset="0"/>
              </a:rPr>
              <a:t>bee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69A02C"/>
                </a:solidFill>
                <a:latin typeface="Arial Black" pitchFamily="34" charset="0"/>
              </a:rPr>
              <a:t>fairy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69A02C"/>
                </a:solidFill>
                <a:latin typeface="Arial Black" pitchFamily="34" charset="0"/>
              </a:rPr>
              <a:t>strawberry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69A02C"/>
                </a:solidFill>
                <a:latin typeface="Arial Black" pitchFamily="34" charset="0"/>
              </a:rPr>
              <a:t>butterfly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69A02C"/>
                </a:solidFill>
                <a:latin typeface="Arial Black" pitchFamily="34" charset="0"/>
              </a:rPr>
              <a:t>worm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69A02C"/>
                </a:solidFill>
                <a:latin typeface="Arial Black" pitchFamily="34" charset="0"/>
              </a:rPr>
              <a:t>ant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69A02C"/>
                </a:solidFill>
                <a:latin typeface="Arial Black" pitchFamily="34" charset="0"/>
              </a:rPr>
              <a:t>beetle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69A02C"/>
                </a:solidFill>
                <a:latin typeface="Arial Black" pitchFamily="34" charset="0"/>
              </a:rPr>
              <a:t>grasshopper</a:t>
            </a:r>
          </a:p>
          <a:p>
            <a:pPr marL="0" indent="0">
              <a:buNone/>
            </a:pPr>
            <a:endParaRPr lang="en-US" dirty="0" smtClean="0">
              <a:solidFill>
                <a:srgbClr val="69A02C"/>
              </a:solidFill>
              <a:latin typeface="Arial Black" pitchFamily="34" charset="0"/>
            </a:endParaRPr>
          </a:p>
          <a:p>
            <a:pPr marL="0" indent="0">
              <a:buNone/>
            </a:pPr>
            <a:endParaRPr lang="ru-RU" dirty="0">
              <a:solidFill>
                <a:srgbClr val="69A02C"/>
              </a:solidFill>
              <a:latin typeface="Arial Black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86569" y="6021288"/>
            <a:ext cx="3239974" cy="839336"/>
          </a:xfrm>
          <a:prstGeom prst="rect">
            <a:avLst/>
          </a:prstGeom>
          <a:solidFill>
            <a:srgbClr val="69A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467543" y="5563115"/>
            <a:ext cx="3258999" cy="1297509"/>
          </a:xfrm>
          <a:prstGeom prst="rect">
            <a:avLst/>
          </a:prstGeom>
          <a:solidFill>
            <a:srgbClr val="69A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467544" y="5085184"/>
            <a:ext cx="3258999" cy="1801565"/>
          </a:xfrm>
          <a:prstGeom prst="rect">
            <a:avLst/>
          </a:prstGeom>
          <a:solidFill>
            <a:srgbClr val="69A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467544" y="4606932"/>
            <a:ext cx="3258999" cy="2279818"/>
          </a:xfrm>
          <a:prstGeom prst="rect">
            <a:avLst/>
          </a:prstGeom>
          <a:solidFill>
            <a:srgbClr val="69A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467544" y="4176002"/>
            <a:ext cx="3258999" cy="2710748"/>
          </a:xfrm>
          <a:prstGeom prst="rect">
            <a:avLst/>
          </a:prstGeom>
          <a:solidFill>
            <a:srgbClr val="69A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467545" y="3744881"/>
            <a:ext cx="3258998" cy="3140503"/>
          </a:xfrm>
          <a:prstGeom prst="rect">
            <a:avLst/>
          </a:prstGeom>
          <a:solidFill>
            <a:srgbClr val="69A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467544" y="3155412"/>
            <a:ext cx="3258997" cy="3731338"/>
          </a:xfrm>
          <a:prstGeom prst="rect">
            <a:avLst/>
          </a:prstGeom>
          <a:solidFill>
            <a:srgbClr val="69A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467544" y="2745900"/>
            <a:ext cx="3258997" cy="4140849"/>
          </a:xfrm>
          <a:prstGeom prst="rect">
            <a:avLst/>
          </a:prstGeom>
          <a:solidFill>
            <a:srgbClr val="69A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467544" y="2348880"/>
            <a:ext cx="3258997" cy="4537869"/>
          </a:xfrm>
          <a:prstGeom prst="rect">
            <a:avLst/>
          </a:prstGeom>
          <a:solidFill>
            <a:srgbClr val="69A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467544" y="1844824"/>
            <a:ext cx="3258997" cy="5041925"/>
          </a:xfrm>
          <a:prstGeom prst="rect">
            <a:avLst/>
          </a:prstGeom>
          <a:solidFill>
            <a:srgbClr val="69A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467544" y="1445876"/>
            <a:ext cx="3258999" cy="5440874"/>
          </a:xfrm>
          <a:prstGeom prst="rect">
            <a:avLst/>
          </a:prstGeom>
          <a:solidFill>
            <a:srgbClr val="69A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32" name="Группа 25"/>
          <p:cNvGrpSpPr>
            <a:grpSpLocks/>
          </p:cNvGrpSpPr>
          <p:nvPr/>
        </p:nvGrpSpPr>
        <p:grpSpPr bwMode="auto">
          <a:xfrm>
            <a:off x="8172325" y="6269126"/>
            <a:ext cx="792163" cy="472242"/>
            <a:chOff x="8100392" y="187127"/>
            <a:chExt cx="792088" cy="471711"/>
          </a:xfrm>
        </p:grpSpPr>
        <p:sp>
          <p:nvSpPr>
            <p:cNvPr id="33" name="Стрелка вправо 32">
              <a:hlinkClick r:id="" action="ppaction://hlinkshowjump?jump=nextslide"/>
            </p:cNvPr>
            <p:cNvSpPr/>
            <p:nvPr/>
          </p:nvSpPr>
          <p:spPr>
            <a:xfrm>
              <a:off x="8532152" y="296917"/>
              <a:ext cx="360328" cy="215657"/>
            </a:xfrm>
            <a:prstGeom prst="rightArrow">
              <a:avLst/>
            </a:prstGeom>
            <a:solidFill>
              <a:srgbClr val="69A02C"/>
            </a:solidFill>
            <a:ln>
              <a:solidFill>
                <a:srgbClr val="0074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34" name="Рисунок 27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8100392" y="187127"/>
              <a:ext cx="594753" cy="471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5" name="Группа 8"/>
          <p:cNvGrpSpPr>
            <a:grpSpLocks/>
          </p:cNvGrpSpPr>
          <p:nvPr/>
        </p:nvGrpSpPr>
        <p:grpSpPr bwMode="auto">
          <a:xfrm>
            <a:off x="5718008" y="6309320"/>
            <a:ext cx="773113" cy="472023"/>
            <a:chOff x="702258" y="2166823"/>
            <a:chExt cx="773398" cy="471493"/>
          </a:xfrm>
        </p:grpSpPr>
        <p:sp>
          <p:nvSpPr>
            <p:cNvPr id="36" name="Стрелка вправо 35">
              <a:hlinkClick r:id="" action="ppaction://hlinkshowjump?jump=previousslide"/>
            </p:cNvPr>
            <p:cNvSpPr/>
            <p:nvPr/>
          </p:nvSpPr>
          <p:spPr>
            <a:xfrm rot="10800000">
              <a:off x="702258" y="2276506"/>
              <a:ext cx="360496" cy="215658"/>
            </a:xfrm>
            <a:prstGeom prst="rightArrow">
              <a:avLst/>
            </a:prstGeom>
            <a:solidFill>
              <a:srgbClr val="69A02C"/>
            </a:solidFill>
            <a:ln>
              <a:solidFill>
                <a:srgbClr val="0074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37" name="Рисунок 10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880903" y="2166823"/>
              <a:ext cx="594753" cy="471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6200" y="6525344"/>
            <a:ext cx="2133600" cy="365125"/>
          </a:xfrm>
        </p:spPr>
        <p:txBody>
          <a:bodyPr/>
          <a:lstStyle/>
          <a:p>
            <a:pPr algn="l"/>
            <a:fld id="{81582BD6-FC20-4557-852B-8433F8572D30}" type="slidenum">
              <a:rPr lang="en-US" smtClean="0"/>
              <a:pPr algn="l"/>
              <a:t>16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633127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0.00069 C -0.00087 0.00625 0.00052 0.01389 -0.0033 0.01782 C -0.00642 0.02106 -0.01979 0.02153 -0.025 0.02315 C -0.03056 0.02731 -0.03733 0.03102 -0.04358 0.0338 C -0.04757 0.0331 -0.05191 0.0331 -0.0559 0.03171 C -0.06163 0.02963 -0.06441 0.02222 -0.06979 0.01968 C -0.08177 0.01366 -0.09531 0.01088 -0.10851 0.00926 C -0.12656 0.0037 -0.14531 -0.00046 -0.16389 -0.00301 C -0.16684 -0.00579 -0.17049 -0.00833 -0.17326 -0.01157 C -0.17691 -0.01551 -0.17622 -0.01898 -0.1809 -0.02176 C -0.19271 -0.02917 -0.22552 -0.02685 -0.22882 -0.02685 C -0.23021 -0.02778 -0.24254 -0.03403 -0.24583 -0.03727 C -0.25677 -0.04745 -0.26493 -0.05949 -0.27674 -0.06806 C -0.28177 -0.07222 -0.28802 -0.07315 -0.29375 -0.07546 C -0.29792 -0.07685 -0.30625 -0.07847 -0.30625 -0.07824 C -0.30955 -0.08125 -0.3132 -0.08357 -0.31545 -0.08727 C -0.32448 -0.10255 -0.30642 -0.08056 -0.32153 -0.09745 C -0.32448 -0.10718 -0.32101 -0.09861 -0.32795 -0.1081 C -0.33056 -0.11204 -0.33542 -0.12014 -0.33542 -0.11991 C -0.33767 -0.12708 -0.34097 -0.12986 -0.34636 -0.1338 C -0.34826 -0.13727 -0.35035 -0.14074 -0.35261 -0.14421 C -0.35365 -0.14607 -0.35417 -0.14838 -0.35556 -0.14954 C -0.35868 -0.15162 -0.36493 -0.15625 -0.36493 -0.15602 C -0.36754 -0.16528 -0.36736 -0.17014 -0.37431 -0.17523 C -0.37604 -0.1787 -0.37656 -0.18264 -0.37882 -0.18565 C -0.3816 -0.18958 -0.38802 -0.1963 -0.38802 -0.19607 C -0.38854 -0.19745 -0.38906 -0.19954 -0.38958 -0.20139 C -0.39045 -0.20301 -0.39201 -0.20463 -0.39271 -0.20648 C -0.39618 -0.2162 -0.39375 -0.22083 -0.40208 -0.22708 C -0.40313 -0.2287 -0.40347 -0.23125 -0.40504 -0.23241 C -0.40781 -0.23426 -0.41424 -0.23565 -0.41424 -0.23542 C -0.41771 -0.24144 -0.42344 -0.24537 -0.42344 -0.25255 " pathEditMode="relative" rAng="0" ptsTypes="fffffffffffffffffffffffffffffffA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46" y="-1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0 C -0.00087 -0.00972 -0.00069 -0.01921 -0.00347 -0.02755 C -0.00469 -0.03171 -0.0059 -0.03611 -0.00781 -0.03958 C -0.00851 -0.0412 -0.01007 -0.0419 -0.01111 -0.04329 C -0.01215 -0.04468 -0.01337 -0.04653 -0.01424 -0.04838 C -0.0151 -0.05 -0.0158 -0.05162 -0.01632 -0.05347 C -0.01701 -0.05532 -0.01701 -0.05741 -0.01771 -0.05856 C -0.01927 -0.06227 -0.02205 -0.06389 -0.02413 -0.06713 C -0.02847 -0.07546 -0.02708 -0.07477 -0.0316 -0.08426 C -0.03628 -0.09421 -0.04063 -0.10463 -0.04583 -0.11366 C -0.04792 -0.11736 -0.05243 -0.12407 -0.05243 -0.12384 C -0.0526 -0.12569 -0.05278 -0.12778 -0.0533 -0.12917 C -0.05469 -0.13287 -0.05694 -0.13542 -0.05764 -0.13958 C -0.0599 -0.14907 -0.06181 -0.15764 -0.06753 -0.16343 C -0.07014 -0.16968 -0.07378 -0.17431 -0.07622 -0.18056 C -0.07934 -0.18819 -0.07951 -0.19676 -0.08177 -0.20463 C -0.08507 -0.2169 -0.08802 -0.22963 -0.09045 -0.24259 C -0.09184 -0.25046 -0.0934 -0.25787 -0.09583 -0.26481 C -0.09722 -0.26852 -0.09792 -0.27407 -0.10017 -0.27523 C -0.10833 -0.27963 -0.10226 -0.27662 -0.11875 -0.2787 C -0.11979 -0.2794 -0.12118 -0.2794 -0.12188 -0.28056 C -0.12483 -0.28426 -0.12396 -0.28704 -0.1283 -0.28704 " pathEditMode="relative" rAng="0" ptsTypes="fffffffffffffffffffffA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24" y="-14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93 0.09166 C 0.01077 0.08495 0.00174 0.08333 -0.00712 0.07916 C -0.01267 0.07708 -0.01753 0.07291 -0.02309 0.07106 C -0.03281 0.06805 -0.04253 0.0662 -0.05208 0.06273 C -0.06823 0.04976 -0.0993 0.05347 -0.11823 0.05069 C -0.12847 0.04722 -0.13837 0.04398 -0.14861 0.04027 C -0.15364 0.03865 -0.16007 0.03773 -0.16475 0.03426 C -0.17535 0.02685 -0.18055 0.02037 -0.18889 0.00972 C -0.20295 -0.00834 -0.18385 0.02176 -0.19844 -0.00047 C -0.19982 -0.00255 -0.20052 -0.00486 -0.20173 -0.00672 C -0.20469 -0.01088 -0.20833 -0.01482 -0.21128 -0.01875 C -0.21371 -0.02153 -0.21788 -0.02686 -0.21788 -0.02662 C -0.22361 -0.04908 -0.21458 -0.01574 -0.22274 -0.03912 C -0.22569 -0.04861 -0.22621 -0.05741 -0.2309 -0.06574 C -0.23142 -0.08565 -0.23021 -0.10602 -0.23385 -0.12524 C -0.23698 -0.14121 -0.24479 -0.15255 -0.25173 -0.16598 C -0.25712 -0.17639 -0.26111 -0.18774 -0.26944 -0.19468 C -0.27153 -0.19908 -0.27535 -0.20232 -0.27743 -0.20695 C -0.27864 -0.20949 -0.28038 -0.22338 -0.28073 -0.22547 C -0.28281 -0.23588 -0.2868 -0.24514 -0.2868 -0.25579 " pathEditMode="relative" rAng="0" ptsTypes="fffffffffffffffffffA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95" y="-173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0.01227 C -0.06597 0.01574 -0.00486 0.01736 -0.11892 0.01528 C -0.12205 0.01435 -0.14462 0.00718 -0.14462 0.01528 " pathEditMode="relative" rAng="0" ptsTypes="ffA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4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2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3.7037E-6 C -0.01963 0.00486 -0.03664 -0.00023 -0.0547 -0.00856 C -0.05574 -0.00903 -0.09983 -0.01273 -0.10001 -0.01273 C -0.13265 -0.01157 -0.15904 -0.00903 -0.19029 -0.00417 C -0.20817 0.00347 -0.2356 0.00139 -0.25157 0.00231 C -0.26355 0.00741 -0.27397 0.00741 -0.28699 0.00856 C -0.29688 0.01759 -0.30209 0.01574 -0.31598 0.01736 C -0.31928 0.01875 -0.3224 0.02014 -0.3257 0.02153 C -0.32761 0.02222 -0.329 0.02801 -0.329 0.02801 " pathEditMode="relative" ptsTypes="ffffffffA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0.00093 C -0.00954 -0.00347 -0.01875 -0.00695 -0.02812 -0.01019 C -0.03142 0.00625 -0.02812 0.00231 -0.03541 0.00671 C -0.04409 0.00254 -0.03923 0.00486 -0.05 -0.00093 C -0.05139 -0.00139 -0.05434 -0.00301 -0.05434 -0.00278 C -0.06753 -0.00232 -0.08055 -0.00208 -0.09375 -0.00093 C -0.10243 1.48148E-6 -0.10937 0.00926 -0.11701 0.01389 C -0.11788 0.01643 -0.11875 0.01921 -0.11996 0.02106 C -0.12135 0.02384 -0.12326 0.02592 -0.1243 0.02847 C -0.12656 0.0331 -0.13003 0.04329 -0.13003 0.04352 C -0.13316 0.05926 -0.13402 0.07708 -0.13732 0.09236 C -0.13958 0.10208 -0.14444 0.10231 -0.14913 0.10694 C -0.16354 0.1206 -0.15277 0.11389 -0.16215 0.11921 C -0.1651 0.12245 -0.16753 0.12731 -0.171 0.12893 C -0.17152 0.12917 -0.1802 0.13287 -0.18125 0.13403 C -0.19618 0.14768 -0.18454 0.14074 -0.19427 0.14606 C -0.19583 0.14745 -0.19722 0.14977 -0.19878 0.15092 C -0.2 0.15208 -0.20191 0.15162 -0.20295 0.15347 C -0.21979 0.18148 -0.20121 0.15949 -0.21319 0.17292 C -0.21423 0.17523 -0.21493 0.17847 -0.21632 0.18032 C -0.21875 0.18426 -0.225 0.19004 -0.225 0.19028 C -0.22951 0.20208 -0.23402 0.20185 -0.24114 0.20764 C -0.24982 0.21481 -0.25451 0.21944 -0.26406 0.22199 C -0.25972 0.22477 -0.25434 0.22361 -0.24982 0.22685 C -0.23611 0.23704 -0.25902 0.23449 -0.24114 0.23449 L -0.25277 0.19514 L -0.24982 0.21435 L -0.2585 0.24444 " pathEditMode="relative" rAng="0" ptsTypes="ffffffffffffffffffffffffAAAA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12" y="11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48148E-6 C -0.00625 0.0125 -0.0066 0.03009 -0.0099 0.04491 C -0.01129 0.07014 -0.01181 0.10717 -0.02743 0.12384 C -0.029 0.12986 -0.0316 0.14305 -0.03559 0.14514 C -0.04393 0.14954 -0.04827 0.15602 -0.05313 0.16667 C -0.05105 0.19861 -0.05122 0.18356 -0.04653 0.20486 C -0.04757 0.20949 -0.04861 0.21667 -0.05139 0.21921 C -0.06476 0.23148 -0.08507 0.22917 -0.09948 0.23125 C -0.10365 0.23194 -0.10816 0.23287 -0.11216 0.23356 C -0.12292 0.23866 -0.11094 0.23171 -0.12188 0.24305 C -0.12483 0.24629 -0.12848 0.24722 -0.13143 0.25046 C -0.13646 0.26134 -0.1441 0.26551 -0.1507 0.2743 C -0.15799 0.28426 -0.1658 0.29491 -0.17153 0.30764 C -0.175 0.32847 -0.17848 0.34514 -0.18907 0.36018 C -0.19289 0.36551 -0.20348 0.37014 -0.20348 0.37037 C -0.21771 0.36921 -0.23212 0.36944 -0.24653 0.36736 C -0.2533 0.3662 -0.26216 0.35972 -0.26875 0.35787 C -0.29098 0.35046 -0.31355 0.34653 -0.33594 0.34352 C -0.34618 0.33958 -0.35625 0.33796 -0.3665 0.33379 C -0.37882 0.31551 -0.39636 0.31736 -0.41285 0.31481 C -0.42431 0.31319 -0.42136 0.3162 -0.42535 0.30972 " pathEditMode="relative" rAng="0" ptsTypes="ffffffffffffffffffffA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67" y="185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7.77778E-6 C -0.00434 0.02107 -0.01336 0.04237 -0.02274 0.06019 C -0.02378 0.06204 -0.04166 0.07084 -0.04201 0.07107 C -0.0467 0.07316 -0.05225 0.07454 -0.05659 0.07755 C -0.06284 0.08172 -0.05954 0.08195 -0.06614 0.08403 C -0.07274 0.08612 -0.08645 0.08774 -0.09201 0.0882 C -0.10277 0.08913 -0.11354 0.08959 -0.1243 0.09028 C -0.14427 0.08866 -0.16423 0.08728 -0.18402 0.08403 C -0.19236 0.07987 -0.20104 0.07917 -0.20972 0.07755 C -0.22448 0.07084 -0.21597 0.07362 -0.23559 0.07107 C -0.24305 0.06783 -0.24843 0.06621 -0.25659 0.06459 C -0.26493 0.06066 -0.27309 0.05741 -0.28073 0.05163 C -0.2842 0.04908 -0.29045 0.04306 -0.29045 0.04306 C -0.29479 0.03403 -0.30017 0.02663 -0.30486 0.01737 C -0.30763 0.01181 -0.30885 0.00371 -0.31128 -0.00208 C -0.31319 -0.00671 -0.31562 -0.01064 -0.31788 -0.01504 C -0.32152 -0.02222 -0.32517 -0.02754 -0.32916 -0.03425 C -0.33159 -0.03842 -0.33559 -0.04722 -0.33559 -0.04722 C -0.33611 -0.0493 -0.33645 -0.05161 -0.33715 -0.0537 C -0.33802 -0.05601 -0.33958 -0.05786 -0.34045 -0.06018 C -0.346 -0.07731 -0.33958 -0.06967 -0.34843 -0.07731 C -0.34948 -0.07939 -0.35086 -0.08147 -0.35173 -0.08379 C -0.35243 -0.08587 -0.35208 -0.08865 -0.35329 -0.09027 C -0.3592 -0.09814 -0.35816 -0.08657 -0.35816 -0.09675 " pathEditMode="relative" ptsTypes="fffffffffffffffffffffffA">
                                      <p:cBhvr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7037E-7 C -0.00347 -0.00556 -0.00503 -0.00949 -0.00885 -0.01366 C -0.01319 -0.02454 -0.01059 -0.03796 -0.01719 -0.04745 C -0.02066 -0.05255 -0.02743 -0.05648 -0.03316 -0.06019 C -0.04149 -0.06482 -0.03437 -0.06273 -0.04288 -0.06458 C -0.05451 -0.07014 -0.05503 -0.06991 -0.07031 -0.0713 C -0.09219 -0.07593 -0.11962 -0.0713 -0.14288 -0.06898 C -0.15486 -0.0662 -0.16892 -0.06667 -0.1816 -0.06574 C -0.20121 -0.06111 -0.22083 -0.05857 -0.24132 -0.05556 C -0.24774 -0.05463 -0.25434 -0.05255 -0.26076 -0.05116 C -0.26719 -0.04954 -0.27448 -0.05023 -0.28142 -0.05 C -0.28976 -0.04861 -0.29774 -0.04699 -0.3059 -0.04537 C -0.3092 -0.04491 -0.31545 -0.04306 -0.31545 -0.04306 C -0.31875 -0.04097 -0.32135 -0.03935 -0.32361 -0.03634 C -0.3276 -0.03056 -0.32187 -0.03495 -0.3276 -0.03079 L -0.32031 -0.03519 " pathEditMode="relative" rAng="0" ptsTypes="ffffffffffffffAA">
                                      <p:cBhvr>
                                        <p:cTn id="8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89" y="-3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6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6.2963E-6 C -0.0099 -0.00417 -0.01858 -0.00672 -0.02899 -0.00857 C -0.07014 -0.02616 -0.08351 -0.00024 -0.11128 0.0236 C -0.11181 0.02569 -0.11181 0.02823 -0.11285 0.03009 C -0.11406 0.03217 -0.11771 0.03448 -0.11771 0.03448 " pathEditMode="relative" ptsTypes="ffffA">
                                      <p:cBhvr>
                                        <p:cTn id="8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4" dur="2000" fill="hold"/>
                                        <p:tgtEl>
                                          <p:spTgt spid="2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6 C -0.01372 0.00532 0.00347 3.7037E-6 -0.02031 3.7037E-6 C -0.0283 3.7037E-6 -0.03646 0.00162 -0.04445 0.00231 C -0.04861 0.00393 -0.05365 0.0037 -0.0566 0.0074 C -0.05868 0.00995 -0.06024 0.01342 -0.06302 0.01504 C -0.06649 0.01759 -0.07483 0.0199 -0.07483 0.02037 C -0.08177 0.02639 -0.09063 0.03194 -0.09913 0.03518 C -0.10729 0.04213 -0.11615 0.04907 -0.12552 0.05301 C -0.13195 0.05856 -0.13594 0.06527 -0.14358 0.06828 C -0.14566 0.0706 -0.14757 0.07361 -0.14965 0.07569 C -0.15365 0.07963 -0.16198 0.08588 -0.16198 0.08611 C -0.17396 0.1081 -0.15799 0.08171 -0.1717 0.09583 C -0.17379 0.09791 -0.17431 0.10139 -0.17587 0.10347 C -0.17986 0.10902 -0.1849 0.11273 -0.18802 0.11875 C -0.1908 0.12361 -0.19236 0.13055 -0.19636 0.13379 C -0.20712 0.14305 -0.21597 0.15277 -0.22882 0.15671 C -0.24306 0.16921 -0.26215 0.17199 -0.27917 0.1743 C -0.29809 0.17893 -0.31667 0.18426 -0.33577 0.1868 C -0.35087 0.19328 -0.36823 0.19583 -0.38247 0.20486 C -0.39983 0.21574 -0.37518 0.20393 -0.39653 0.21203 C -0.40087 0.21365 -0.40851 0.21736 -0.40851 0.21759 C -0.42379 0.23009 -0.44427 0.2324 -0.46129 0.24004 C -0.46424 0.2449 -0.46736 0.25162 -0.47136 0.25509 C -0.47309 0.25671 -0.47552 0.25648 -0.47743 0.25787 C -0.49653 0.27152 -0.49149 0.26851 -0.47952 0.26504 C -0.47604 0.26226 -0.47118 0.26088 -0.46736 0.25787 C -0.45122 0.24444 -0.47049 0.25416 -0.45521 0.24745 C -0.45399 0.25 -0.45208 0.25231 -0.45104 0.25509 C -0.45018 0.25764 -0.45052 0.26088 -0.44913 0.26273 C -0.44636 0.26597 -0.44236 0.26574 -0.43906 0.26782 " pathEditMode="relative" rAng="0" ptsTypes="fffffffffffffffffffffffffffffA">
                                      <p:cBhvr>
                                        <p:cTn id="9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53" y="13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02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10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18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00"/>
                            </p:stCondLst>
                            <p:childTnLst>
                              <p:par>
                                <p:cTn id="1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26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34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000"/>
                            </p:stCondLst>
                            <p:childTnLst>
                              <p:par>
                                <p:cTn id="13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42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50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000"/>
                            </p:stCondLst>
                            <p:childTnLst>
                              <p:par>
                                <p:cTn id="15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58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000"/>
                            </p:stCondLst>
                            <p:childTnLst>
                              <p:par>
                                <p:cTn id="16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66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000"/>
                            </p:stCondLst>
                            <p:childTnLst>
                              <p:par>
                                <p:cTn id="16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74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000"/>
                            </p:stCondLst>
                            <p:childTnLst>
                              <p:par>
                                <p:cTn id="17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</p:childTnLst>
        </p:cTn>
      </p:par>
    </p:tnLst>
    <p:bldLst>
      <p:bldP spid="3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4643214" y="3823465"/>
            <a:ext cx="230505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strawberry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5537" y="5157192"/>
            <a:ext cx="12961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worm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8" name="Полилиния 17"/>
          <p:cNvSpPr/>
          <p:nvPr/>
        </p:nvSpPr>
        <p:spPr>
          <a:xfrm>
            <a:off x="4572000" y="5388025"/>
            <a:ext cx="2880320" cy="1463150"/>
          </a:xfrm>
          <a:custGeom>
            <a:avLst/>
            <a:gdLst>
              <a:gd name="connsiteX0" fmla="*/ 309093 w 1918952"/>
              <a:gd name="connsiteY0" fmla="*/ 1017431 h 1094704"/>
              <a:gd name="connsiteX1" fmla="*/ 115910 w 1918952"/>
              <a:gd name="connsiteY1" fmla="*/ 978794 h 1094704"/>
              <a:gd name="connsiteX2" fmla="*/ 0 w 1918952"/>
              <a:gd name="connsiteY2" fmla="*/ 940157 h 1094704"/>
              <a:gd name="connsiteX3" fmla="*/ 51515 w 1918952"/>
              <a:gd name="connsiteY3" fmla="*/ 850005 h 1094704"/>
              <a:gd name="connsiteX4" fmla="*/ 154546 w 1918952"/>
              <a:gd name="connsiteY4" fmla="*/ 695459 h 1094704"/>
              <a:gd name="connsiteX5" fmla="*/ 347729 w 1918952"/>
              <a:gd name="connsiteY5" fmla="*/ 643943 h 1094704"/>
              <a:gd name="connsiteX6" fmla="*/ 463639 w 1918952"/>
              <a:gd name="connsiteY6" fmla="*/ 643943 h 1094704"/>
              <a:gd name="connsiteX7" fmla="*/ 592428 w 1918952"/>
              <a:gd name="connsiteY7" fmla="*/ 528033 h 1094704"/>
              <a:gd name="connsiteX8" fmla="*/ 669701 w 1918952"/>
              <a:gd name="connsiteY8" fmla="*/ 476518 h 1094704"/>
              <a:gd name="connsiteX9" fmla="*/ 772732 w 1918952"/>
              <a:gd name="connsiteY9" fmla="*/ 437881 h 1094704"/>
              <a:gd name="connsiteX10" fmla="*/ 862884 w 1918952"/>
              <a:gd name="connsiteY10" fmla="*/ 321971 h 1094704"/>
              <a:gd name="connsiteX11" fmla="*/ 1107583 w 1918952"/>
              <a:gd name="connsiteY11" fmla="*/ 206062 h 1094704"/>
              <a:gd name="connsiteX12" fmla="*/ 1159098 w 1918952"/>
              <a:gd name="connsiteY12" fmla="*/ 115909 h 1094704"/>
              <a:gd name="connsiteX13" fmla="*/ 1326524 w 1918952"/>
              <a:gd name="connsiteY13" fmla="*/ 0 h 1094704"/>
              <a:gd name="connsiteX14" fmla="*/ 1390918 w 1918952"/>
              <a:gd name="connsiteY14" fmla="*/ 167425 h 1094704"/>
              <a:gd name="connsiteX15" fmla="*/ 1532586 w 1918952"/>
              <a:gd name="connsiteY15" fmla="*/ 373487 h 1094704"/>
              <a:gd name="connsiteX16" fmla="*/ 1918952 w 1918952"/>
              <a:gd name="connsiteY16" fmla="*/ 296214 h 1094704"/>
              <a:gd name="connsiteX17" fmla="*/ 1700011 w 1918952"/>
              <a:gd name="connsiteY17" fmla="*/ 643943 h 1094704"/>
              <a:gd name="connsiteX18" fmla="*/ 1828800 w 1918952"/>
              <a:gd name="connsiteY18" fmla="*/ 888642 h 1094704"/>
              <a:gd name="connsiteX19" fmla="*/ 1648496 w 1918952"/>
              <a:gd name="connsiteY19" fmla="*/ 888642 h 1094704"/>
              <a:gd name="connsiteX20" fmla="*/ 1326524 w 1918952"/>
              <a:gd name="connsiteY20" fmla="*/ 991673 h 1094704"/>
              <a:gd name="connsiteX21" fmla="*/ 798490 w 1918952"/>
              <a:gd name="connsiteY21" fmla="*/ 991673 h 1094704"/>
              <a:gd name="connsiteX22" fmla="*/ 643943 w 1918952"/>
              <a:gd name="connsiteY22" fmla="*/ 837126 h 1094704"/>
              <a:gd name="connsiteX23" fmla="*/ 759853 w 1918952"/>
              <a:gd name="connsiteY23" fmla="*/ 940157 h 1094704"/>
              <a:gd name="connsiteX24" fmla="*/ 785611 w 1918952"/>
              <a:gd name="connsiteY24" fmla="*/ 978794 h 1094704"/>
              <a:gd name="connsiteX25" fmla="*/ 811369 w 1918952"/>
              <a:gd name="connsiteY25" fmla="*/ 1004552 h 1094704"/>
              <a:gd name="connsiteX26" fmla="*/ 643943 w 1918952"/>
              <a:gd name="connsiteY26" fmla="*/ 1004552 h 1094704"/>
              <a:gd name="connsiteX27" fmla="*/ 528034 w 1918952"/>
              <a:gd name="connsiteY27" fmla="*/ 914400 h 1094704"/>
              <a:gd name="connsiteX28" fmla="*/ 360608 w 1918952"/>
              <a:gd name="connsiteY28" fmla="*/ 1094704 h 1094704"/>
              <a:gd name="connsiteX29" fmla="*/ 309093 w 1918952"/>
              <a:gd name="connsiteY29" fmla="*/ 1017431 h 109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918952" h="1094704">
                <a:moveTo>
                  <a:pt x="309093" y="1017431"/>
                </a:moveTo>
                <a:lnTo>
                  <a:pt x="115910" y="978794"/>
                </a:lnTo>
                <a:lnTo>
                  <a:pt x="0" y="940157"/>
                </a:lnTo>
                <a:lnTo>
                  <a:pt x="51515" y="850005"/>
                </a:lnTo>
                <a:lnTo>
                  <a:pt x="154546" y="695459"/>
                </a:lnTo>
                <a:lnTo>
                  <a:pt x="347729" y="643943"/>
                </a:lnTo>
                <a:lnTo>
                  <a:pt x="463639" y="643943"/>
                </a:lnTo>
                <a:lnTo>
                  <a:pt x="592428" y="528033"/>
                </a:lnTo>
                <a:lnTo>
                  <a:pt x="669701" y="476518"/>
                </a:lnTo>
                <a:lnTo>
                  <a:pt x="772732" y="437881"/>
                </a:lnTo>
                <a:lnTo>
                  <a:pt x="862884" y="321971"/>
                </a:lnTo>
                <a:lnTo>
                  <a:pt x="1107583" y="206062"/>
                </a:lnTo>
                <a:lnTo>
                  <a:pt x="1159098" y="115909"/>
                </a:lnTo>
                <a:lnTo>
                  <a:pt x="1326524" y="0"/>
                </a:lnTo>
                <a:lnTo>
                  <a:pt x="1390918" y="167425"/>
                </a:lnTo>
                <a:lnTo>
                  <a:pt x="1532586" y="373487"/>
                </a:lnTo>
                <a:lnTo>
                  <a:pt x="1918952" y="296214"/>
                </a:lnTo>
                <a:lnTo>
                  <a:pt x="1700011" y="643943"/>
                </a:lnTo>
                <a:lnTo>
                  <a:pt x="1828800" y="888642"/>
                </a:lnTo>
                <a:lnTo>
                  <a:pt x="1648496" y="888642"/>
                </a:lnTo>
                <a:lnTo>
                  <a:pt x="1326524" y="991673"/>
                </a:lnTo>
                <a:lnTo>
                  <a:pt x="798490" y="991673"/>
                </a:lnTo>
                <a:lnTo>
                  <a:pt x="643943" y="837126"/>
                </a:lnTo>
                <a:cubicBezTo>
                  <a:pt x="682580" y="871470"/>
                  <a:pt x="723300" y="903604"/>
                  <a:pt x="759853" y="940157"/>
                </a:cubicBezTo>
                <a:cubicBezTo>
                  <a:pt x="770798" y="951102"/>
                  <a:pt x="775942" y="966707"/>
                  <a:pt x="785611" y="978794"/>
                </a:cubicBezTo>
                <a:cubicBezTo>
                  <a:pt x="793196" y="988276"/>
                  <a:pt x="802783" y="995966"/>
                  <a:pt x="811369" y="1004552"/>
                </a:cubicBezTo>
                <a:lnTo>
                  <a:pt x="643943" y="1004552"/>
                </a:lnTo>
                <a:lnTo>
                  <a:pt x="528034" y="914400"/>
                </a:lnTo>
                <a:lnTo>
                  <a:pt x="360608" y="1094704"/>
                </a:lnTo>
                <a:lnTo>
                  <a:pt x="309093" y="1017431"/>
                </a:lnTo>
                <a:close/>
              </a:path>
            </a:pathLst>
          </a:cu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9" name="Полилиния 18"/>
          <p:cNvSpPr/>
          <p:nvPr/>
        </p:nvSpPr>
        <p:spPr>
          <a:xfrm>
            <a:off x="5084440" y="2060848"/>
            <a:ext cx="842860" cy="1296144"/>
          </a:xfrm>
          <a:custGeom>
            <a:avLst/>
            <a:gdLst>
              <a:gd name="connsiteX0" fmla="*/ 309093 w 1918952"/>
              <a:gd name="connsiteY0" fmla="*/ 1017431 h 1094704"/>
              <a:gd name="connsiteX1" fmla="*/ 115910 w 1918952"/>
              <a:gd name="connsiteY1" fmla="*/ 978794 h 1094704"/>
              <a:gd name="connsiteX2" fmla="*/ 0 w 1918952"/>
              <a:gd name="connsiteY2" fmla="*/ 940157 h 1094704"/>
              <a:gd name="connsiteX3" fmla="*/ 51515 w 1918952"/>
              <a:gd name="connsiteY3" fmla="*/ 850005 h 1094704"/>
              <a:gd name="connsiteX4" fmla="*/ 154546 w 1918952"/>
              <a:gd name="connsiteY4" fmla="*/ 695459 h 1094704"/>
              <a:gd name="connsiteX5" fmla="*/ 347729 w 1918952"/>
              <a:gd name="connsiteY5" fmla="*/ 643943 h 1094704"/>
              <a:gd name="connsiteX6" fmla="*/ 463639 w 1918952"/>
              <a:gd name="connsiteY6" fmla="*/ 643943 h 1094704"/>
              <a:gd name="connsiteX7" fmla="*/ 592428 w 1918952"/>
              <a:gd name="connsiteY7" fmla="*/ 528033 h 1094704"/>
              <a:gd name="connsiteX8" fmla="*/ 669701 w 1918952"/>
              <a:gd name="connsiteY8" fmla="*/ 476518 h 1094704"/>
              <a:gd name="connsiteX9" fmla="*/ 772732 w 1918952"/>
              <a:gd name="connsiteY9" fmla="*/ 437881 h 1094704"/>
              <a:gd name="connsiteX10" fmla="*/ 862884 w 1918952"/>
              <a:gd name="connsiteY10" fmla="*/ 321971 h 1094704"/>
              <a:gd name="connsiteX11" fmla="*/ 1107583 w 1918952"/>
              <a:gd name="connsiteY11" fmla="*/ 206062 h 1094704"/>
              <a:gd name="connsiteX12" fmla="*/ 1159098 w 1918952"/>
              <a:gd name="connsiteY12" fmla="*/ 115909 h 1094704"/>
              <a:gd name="connsiteX13" fmla="*/ 1326524 w 1918952"/>
              <a:gd name="connsiteY13" fmla="*/ 0 h 1094704"/>
              <a:gd name="connsiteX14" fmla="*/ 1390918 w 1918952"/>
              <a:gd name="connsiteY14" fmla="*/ 167425 h 1094704"/>
              <a:gd name="connsiteX15" fmla="*/ 1532586 w 1918952"/>
              <a:gd name="connsiteY15" fmla="*/ 373487 h 1094704"/>
              <a:gd name="connsiteX16" fmla="*/ 1918952 w 1918952"/>
              <a:gd name="connsiteY16" fmla="*/ 296214 h 1094704"/>
              <a:gd name="connsiteX17" fmla="*/ 1700011 w 1918952"/>
              <a:gd name="connsiteY17" fmla="*/ 643943 h 1094704"/>
              <a:gd name="connsiteX18" fmla="*/ 1828800 w 1918952"/>
              <a:gd name="connsiteY18" fmla="*/ 888642 h 1094704"/>
              <a:gd name="connsiteX19" fmla="*/ 1648496 w 1918952"/>
              <a:gd name="connsiteY19" fmla="*/ 888642 h 1094704"/>
              <a:gd name="connsiteX20" fmla="*/ 1326524 w 1918952"/>
              <a:gd name="connsiteY20" fmla="*/ 991673 h 1094704"/>
              <a:gd name="connsiteX21" fmla="*/ 798490 w 1918952"/>
              <a:gd name="connsiteY21" fmla="*/ 991673 h 1094704"/>
              <a:gd name="connsiteX22" fmla="*/ 643943 w 1918952"/>
              <a:gd name="connsiteY22" fmla="*/ 837126 h 1094704"/>
              <a:gd name="connsiteX23" fmla="*/ 759853 w 1918952"/>
              <a:gd name="connsiteY23" fmla="*/ 940157 h 1094704"/>
              <a:gd name="connsiteX24" fmla="*/ 785611 w 1918952"/>
              <a:gd name="connsiteY24" fmla="*/ 978794 h 1094704"/>
              <a:gd name="connsiteX25" fmla="*/ 811369 w 1918952"/>
              <a:gd name="connsiteY25" fmla="*/ 1004552 h 1094704"/>
              <a:gd name="connsiteX26" fmla="*/ 643943 w 1918952"/>
              <a:gd name="connsiteY26" fmla="*/ 1004552 h 1094704"/>
              <a:gd name="connsiteX27" fmla="*/ 528034 w 1918952"/>
              <a:gd name="connsiteY27" fmla="*/ 914400 h 1094704"/>
              <a:gd name="connsiteX28" fmla="*/ 360608 w 1918952"/>
              <a:gd name="connsiteY28" fmla="*/ 1094704 h 1094704"/>
              <a:gd name="connsiteX29" fmla="*/ 309093 w 1918952"/>
              <a:gd name="connsiteY29" fmla="*/ 1017431 h 109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918952" h="1094704">
                <a:moveTo>
                  <a:pt x="309093" y="1017431"/>
                </a:moveTo>
                <a:lnTo>
                  <a:pt x="115910" y="978794"/>
                </a:lnTo>
                <a:lnTo>
                  <a:pt x="0" y="940157"/>
                </a:lnTo>
                <a:lnTo>
                  <a:pt x="51515" y="850005"/>
                </a:lnTo>
                <a:lnTo>
                  <a:pt x="154546" y="695459"/>
                </a:lnTo>
                <a:lnTo>
                  <a:pt x="347729" y="643943"/>
                </a:lnTo>
                <a:lnTo>
                  <a:pt x="463639" y="643943"/>
                </a:lnTo>
                <a:lnTo>
                  <a:pt x="592428" y="528033"/>
                </a:lnTo>
                <a:lnTo>
                  <a:pt x="669701" y="476518"/>
                </a:lnTo>
                <a:lnTo>
                  <a:pt x="772732" y="437881"/>
                </a:lnTo>
                <a:lnTo>
                  <a:pt x="862884" y="321971"/>
                </a:lnTo>
                <a:lnTo>
                  <a:pt x="1107583" y="206062"/>
                </a:lnTo>
                <a:lnTo>
                  <a:pt x="1159098" y="115909"/>
                </a:lnTo>
                <a:lnTo>
                  <a:pt x="1326524" y="0"/>
                </a:lnTo>
                <a:lnTo>
                  <a:pt x="1390918" y="167425"/>
                </a:lnTo>
                <a:lnTo>
                  <a:pt x="1532586" y="373487"/>
                </a:lnTo>
                <a:lnTo>
                  <a:pt x="1918952" y="296214"/>
                </a:lnTo>
                <a:lnTo>
                  <a:pt x="1700011" y="643943"/>
                </a:lnTo>
                <a:lnTo>
                  <a:pt x="1828800" y="888642"/>
                </a:lnTo>
                <a:lnTo>
                  <a:pt x="1648496" y="888642"/>
                </a:lnTo>
                <a:lnTo>
                  <a:pt x="1326524" y="991673"/>
                </a:lnTo>
                <a:lnTo>
                  <a:pt x="798490" y="991673"/>
                </a:lnTo>
                <a:lnTo>
                  <a:pt x="643943" y="837126"/>
                </a:lnTo>
                <a:cubicBezTo>
                  <a:pt x="682580" y="871470"/>
                  <a:pt x="723300" y="903604"/>
                  <a:pt x="759853" y="940157"/>
                </a:cubicBezTo>
                <a:cubicBezTo>
                  <a:pt x="770798" y="951102"/>
                  <a:pt x="775942" y="966707"/>
                  <a:pt x="785611" y="978794"/>
                </a:cubicBezTo>
                <a:cubicBezTo>
                  <a:pt x="793196" y="988276"/>
                  <a:pt x="802783" y="995966"/>
                  <a:pt x="811369" y="1004552"/>
                </a:cubicBezTo>
                <a:lnTo>
                  <a:pt x="643943" y="1004552"/>
                </a:lnTo>
                <a:lnTo>
                  <a:pt x="528034" y="914400"/>
                </a:lnTo>
                <a:lnTo>
                  <a:pt x="360608" y="1094704"/>
                </a:lnTo>
                <a:lnTo>
                  <a:pt x="309093" y="1017431"/>
                </a:lnTo>
                <a:close/>
              </a:path>
            </a:pathLst>
          </a:cu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" name="Полилиния 19"/>
          <p:cNvSpPr/>
          <p:nvPr/>
        </p:nvSpPr>
        <p:spPr>
          <a:xfrm>
            <a:off x="8027998" y="5013176"/>
            <a:ext cx="1116002" cy="1152128"/>
          </a:xfrm>
          <a:custGeom>
            <a:avLst/>
            <a:gdLst>
              <a:gd name="connsiteX0" fmla="*/ 309093 w 1918952"/>
              <a:gd name="connsiteY0" fmla="*/ 1017431 h 1094704"/>
              <a:gd name="connsiteX1" fmla="*/ 115910 w 1918952"/>
              <a:gd name="connsiteY1" fmla="*/ 978794 h 1094704"/>
              <a:gd name="connsiteX2" fmla="*/ 0 w 1918952"/>
              <a:gd name="connsiteY2" fmla="*/ 940157 h 1094704"/>
              <a:gd name="connsiteX3" fmla="*/ 51515 w 1918952"/>
              <a:gd name="connsiteY3" fmla="*/ 850005 h 1094704"/>
              <a:gd name="connsiteX4" fmla="*/ 154546 w 1918952"/>
              <a:gd name="connsiteY4" fmla="*/ 695459 h 1094704"/>
              <a:gd name="connsiteX5" fmla="*/ 347729 w 1918952"/>
              <a:gd name="connsiteY5" fmla="*/ 643943 h 1094704"/>
              <a:gd name="connsiteX6" fmla="*/ 463639 w 1918952"/>
              <a:gd name="connsiteY6" fmla="*/ 643943 h 1094704"/>
              <a:gd name="connsiteX7" fmla="*/ 592428 w 1918952"/>
              <a:gd name="connsiteY7" fmla="*/ 528033 h 1094704"/>
              <a:gd name="connsiteX8" fmla="*/ 669701 w 1918952"/>
              <a:gd name="connsiteY8" fmla="*/ 476518 h 1094704"/>
              <a:gd name="connsiteX9" fmla="*/ 772732 w 1918952"/>
              <a:gd name="connsiteY9" fmla="*/ 437881 h 1094704"/>
              <a:gd name="connsiteX10" fmla="*/ 862884 w 1918952"/>
              <a:gd name="connsiteY10" fmla="*/ 321971 h 1094704"/>
              <a:gd name="connsiteX11" fmla="*/ 1107583 w 1918952"/>
              <a:gd name="connsiteY11" fmla="*/ 206062 h 1094704"/>
              <a:gd name="connsiteX12" fmla="*/ 1159098 w 1918952"/>
              <a:gd name="connsiteY12" fmla="*/ 115909 h 1094704"/>
              <a:gd name="connsiteX13" fmla="*/ 1326524 w 1918952"/>
              <a:gd name="connsiteY13" fmla="*/ 0 h 1094704"/>
              <a:gd name="connsiteX14" fmla="*/ 1390918 w 1918952"/>
              <a:gd name="connsiteY14" fmla="*/ 167425 h 1094704"/>
              <a:gd name="connsiteX15" fmla="*/ 1532586 w 1918952"/>
              <a:gd name="connsiteY15" fmla="*/ 373487 h 1094704"/>
              <a:gd name="connsiteX16" fmla="*/ 1918952 w 1918952"/>
              <a:gd name="connsiteY16" fmla="*/ 296214 h 1094704"/>
              <a:gd name="connsiteX17" fmla="*/ 1700011 w 1918952"/>
              <a:gd name="connsiteY17" fmla="*/ 643943 h 1094704"/>
              <a:gd name="connsiteX18" fmla="*/ 1828800 w 1918952"/>
              <a:gd name="connsiteY18" fmla="*/ 888642 h 1094704"/>
              <a:gd name="connsiteX19" fmla="*/ 1648496 w 1918952"/>
              <a:gd name="connsiteY19" fmla="*/ 888642 h 1094704"/>
              <a:gd name="connsiteX20" fmla="*/ 1326524 w 1918952"/>
              <a:gd name="connsiteY20" fmla="*/ 991673 h 1094704"/>
              <a:gd name="connsiteX21" fmla="*/ 798490 w 1918952"/>
              <a:gd name="connsiteY21" fmla="*/ 991673 h 1094704"/>
              <a:gd name="connsiteX22" fmla="*/ 643943 w 1918952"/>
              <a:gd name="connsiteY22" fmla="*/ 837126 h 1094704"/>
              <a:gd name="connsiteX23" fmla="*/ 759853 w 1918952"/>
              <a:gd name="connsiteY23" fmla="*/ 940157 h 1094704"/>
              <a:gd name="connsiteX24" fmla="*/ 785611 w 1918952"/>
              <a:gd name="connsiteY24" fmla="*/ 978794 h 1094704"/>
              <a:gd name="connsiteX25" fmla="*/ 811369 w 1918952"/>
              <a:gd name="connsiteY25" fmla="*/ 1004552 h 1094704"/>
              <a:gd name="connsiteX26" fmla="*/ 643943 w 1918952"/>
              <a:gd name="connsiteY26" fmla="*/ 1004552 h 1094704"/>
              <a:gd name="connsiteX27" fmla="*/ 528034 w 1918952"/>
              <a:gd name="connsiteY27" fmla="*/ 914400 h 1094704"/>
              <a:gd name="connsiteX28" fmla="*/ 360608 w 1918952"/>
              <a:gd name="connsiteY28" fmla="*/ 1094704 h 1094704"/>
              <a:gd name="connsiteX29" fmla="*/ 309093 w 1918952"/>
              <a:gd name="connsiteY29" fmla="*/ 1017431 h 109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918952" h="1094704">
                <a:moveTo>
                  <a:pt x="309093" y="1017431"/>
                </a:moveTo>
                <a:lnTo>
                  <a:pt x="115910" y="978794"/>
                </a:lnTo>
                <a:lnTo>
                  <a:pt x="0" y="940157"/>
                </a:lnTo>
                <a:lnTo>
                  <a:pt x="51515" y="850005"/>
                </a:lnTo>
                <a:lnTo>
                  <a:pt x="154546" y="695459"/>
                </a:lnTo>
                <a:lnTo>
                  <a:pt x="347729" y="643943"/>
                </a:lnTo>
                <a:lnTo>
                  <a:pt x="463639" y="643943"/>
                </a:lnTo>
                <a:lnTo>
                  <a:pt x="592428" y="528033"/>
                </a:lnTo>
                <a:lnTo>
                  <a:pt x="669701" y="476518"/>
                </a:lnTo>
                <a:lnTo>
                  <a:pt x="772732" y="437881"/>
                </a:lnTo>
                <a:lnTo>
                  <a:pt x="862884" y="321971"/>
                </a:lnTo>
                <a:lnTo>
                  <a:pt x="1107583" y="206062"/>
                </a:lnTo>
                <a:lnTo>
                  <a:pt x="1159098" y="115909"/>
                </a:lnTo>
                <a:lnTo>
                  <a:pt x="1326524" y="0"/>
                </a:lnTo>
                <a:lnTo>
                  <a:pt x="1390918" y="167425"/>
                </a:lnTo>
                <a:lnTo>
                  <a:pt x="1532586" y="373487"/>
                </a:lnTo>
                <a:lnTo>
                  <a:pt x="1918952" y="296214"/>
                </a:lnTo>
                <a:lnTo>
                  <a:pt x="1700011" y="643943"/>
                </a:lnTo>
                <a:lnTo>
                  <a:pt x="1828800" y="888642"/>
                </a:lnTo>
                <a:lnTo>
                  <a:pt x="1648496" y="888642"/>
                </a:lnTo>
                <a:lnTo>
                  <a:pt x="1326524" y="991673"/>
                </a:lnTo>
                <a:lnTo>
                  <a:pt x="798490" y="991673"/>
                </a:lnTo>
                <a:lnTo>
                  <a:pt x="643943" y="837126"/>
                </a:lnTo>
                <a:cubicBezTo>
                  <a:pt x="682580" y="871470"/>
                  <a:pt x="723300" y="903604"/>
                  <a:pt x="759853" y="940157"/>
                </a:cubicBezTo>
                <a:cubicBezTo>
                  <a:pt x="770798" y="951102"/>
                  <a:pt x="775942" y="966707"/>
                  <a:pt x="785611" y="978794"/>
                </a:cubicBezTo>
                <a:cubicBezTo>
                  <a:pt x="793196" y="988276"/>
                  <a:pt x="802783" y="995966"/>
                  <a:pt x="811369" y="1004552"/>
                </a:cubicBezTo>
                <a:lnTo>
                  <a:pt x="643943" y="1004552"/>
                </a:lnTo>
                <a:lnTo>
                  <a:pt x="528034" y="914400"/>
                </a:lnTo>
                <a:lnTo>
                  <a:pt x="360608" y="1094704"/>
                </a:lnTo>
                <a:lnTo>
                  <a:pt x="309093" y="1017431"/>
                </a:lnTo>
                <a:close/>
              </a:path>
            </a:pathLst>
          </a:cu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1" name="Полилиния 20"/>
          <p:cNvSpPr/>
          <p:nvPr/>
        </p:nvSpPr>
        <p:spPr>
          <a:xfrm>
            <a:off x="7452320" y="0"/>
            <a:ext cx="1691680" cy="1268760"/>
          </a:xfrm>
          <a:custGeom>
            <a:avLst/>
            <a:gdLst>
              <a:gd name="connsiteX0" fmla="*/ 309093 w 1918952"/>
              <a:gd name="connsiteY0" fmla="*/ 1017431 h 1094704"/>
              <a:gd name="connsiteX1" fmla="*/ 115910 w 1918952"/>
              <a:gd name="connsiteY1" fmla="*/ 978794 h 1094704"/>
              <a:gd name="connsiteX2" fmla="*/ 0 w 1918952"/>
              <a:gd name="connsiteY2" fmla="*/ 940157 h 1094704"/>
              <a:gd name="connsiteX3" fmla="*/ 51515 w 1918952"/>
              <a:gd name="connsiteY3" fmla="*/ 850005 h 1094704"/>
              <a:gd name="connsiteX4" fmla="*/ 154546 w 1918952"/>
              <a:gd name="connsiteY4" fmla="*/ 695459 h 1094704"/>
              <a:gd name="connsiteX5" fmla="*/ 347729 w 1918952"/>
              <a:gd name="connsiteY5" fmla="*/ 643943 h 1094704"/>
              <a:gd name="connsiteX6" fmla="*/ 463639 w 1918952"/>
              <a:gd name="connsiteY6" fmla="*/ 643943 h 1094704"/>
              <a:gd name="connsiteX7" fmla="*/ 592428 w 1918952"/>
              <a:gd name="connsiteY7" fmla="*/ 528033 h 1094704"/>
              <a:gd name="connsiteX8" fmla="*/ 669701 w 1918952"/>
              <a:gd name="connsiteY8" fmla="*/ 476518 h 1094704"/>
              <a:gd name="connsiteX9" fmla="*/ 772732 w 1918952"/>
              <a:gd name="connsiteY9" fmla="*/ 437881 h 1094704"/>
              <a:gd name="connsiteX10" fmla="*/ 862884 w 1918952"/>
              <a:gd name="connsiteY10" fmla="*/ 321971 h 1094704"/>
              <a:gd name="connsiteX11" fmla="*/ 1107583 w 1918952"/>
              <a:gd name="connsiteY11" fmla="*/ 206062 h 1094704"/>
              <a:gd name="connsiteX12" fmla="*/ 1159098 w 1918952"/>
              <a:gd name="connsiteY12" fmla="*/ 115909 h 1094704"/>
              <a:gd name="connsiteX13" fmla="*/ 1326524 w 1918952"/>
              <a:gd name="connsiteY13" fmla="*/ 0 h 1094704"/>
              <a:gd name="connsiteX14" fmla="*/ 1390918 w 1918952"/>
              <a:gd name="connsiteY14" fmla="*/ 167425 h 1094704"/>
              <a:gd name="connsiteX15" fmla="*/ 1532586 w 1918952"/>
              <a:gd name="connsiteY15" fmla="*/ 373487 h 1094704"/>
              <a:gd name="connsiteX16" fmla="*/ 1918952 w 1918952"/>
              <a:gd name="connsiteY16" fmla="*/ 296214 h 1094704"/>
              <a:gd name="connsiteX17" fmla="*/ 1700011 w 1918952"/>
              <a:gd name="connsiteY17" fmla="*/ 643943 h 1094704"/>
              <a:gd name="connsiteX18" fmla="*/ 1828800 w 1918952"/>
              <a:gd name="connsiteY18" fmla="*/ 888642 h 1094704"/>
              <a:gd name="connsiteX19" fmla="*/ 1648496 w 1918952"/>
              <a:gd name="connsiteY19" fmla="*/ 888642 h 1094704"/>
              <a:gd name="connsiteX20" fmla="*/ 1326524 w 1918952"/>
              <a:gd name="connsiteY20" fmla="*/ 991673 h 1094704"/>
              <a:gd name="connsiteX21" fmla="*/ 798490 w 1918952"/>
              <a:gd name="connsiteY21" fmla="*/ 991673 h 1094704"/>
              <a:gd name="connsiteX22" fmla="*/ 643943 w 1918952"/>
              <a:gd name="connsiteY22" fmla="*/ 837126 h 1094704"/>
              <a:gd name="connsiteX23" fmla="*/ 759853 w 1918952"/>
              <a:gd name="connsiteY23" fmla="*/ 940157 h 1094704"/>
              <a:gd name="connsiteX24" fmla="*/ 785611 w 1918952"/>
              <a:gd name="connsiteY24" fmla="*/ 978794 h 1094704"/>
              <a:gd name="connsiteX25" fmla="*/ 811369 w 1918952"/>
              <a:gd name="connsiteY25" fmla="*/ 1004552 h 1094704"/>
              <a:gd name="connsiteX26" fmla="*/ 643943 w 1918952"/>
              <a:gd name="connsiteY26" fmla="*/ 1004552 h 1094704"/>
              <a:gd name="connsiteX27" fmla="*/ 528034 w 1918952"/>
              <a:gd name="connsiteY27" fmla="*/ 914400 h 1094704"/>
              <a:gd name="connsiteX28" fmla="*/ 360608 w 1918952"/>
              <a:gd name="connsiteY28" fmla="*/ 1094704 h 1094704"/>
              <a:gd name="connsiteX29" fmla="*/ 309093 w 1918952"/>
              <a:gd name="connsiteY29" fmla="*/ 1017431 h 109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918952" h="1094704">
                <a:moveTo>
                  <a:pt x="309093" y="1017431"/>
                </a:moveTo>
                <a:lnTo>
                  <a:pt x="115910" y="978794"/>
                </a:lnTo>
                <a:lnTo>
                  <a:pt x="0" y="940157"/>
                </a:lnTo>
                <a:lnTo>
                  <a:pt x="51515" y="850005"/>
                </a:lnTo>
                <a:lnTo>
                  <a:pt x="154546" y="695459"/>
                </a:lnTo>
                <a:lnTo>
                  <a:pt x="347729" y="643943"/>
                </a:lnTo>
                <a:lnTo>
                  <a:pt x="463639" y="643943"/>
                </a:lnTo>
                <a:lnTo>
                  <a:pt x="592428" y="528033"/>
                </a:lnTo>
                <a:lnTo>
                  <a:pt x="669701" y="476518"/>
                </a:lnTo>
                <a:lnTo>
                  <a:pt x="772732" y="437881"/>
                </a:lnTo>
                <a:lnTo>
                  <a:pt x="862884" y="321971"/>
                </a:lnTo>
                <a:lnTo>
                  <a:pt x="1107583" y="206062"/>
                </a:lnTo>
                <a:lnTo>
                  <a:pt x="1159098" y="115909"/>
                </a:lnTo>
                <a:lnTo>
                  <a:pt x="1326524" y="0"/>
                </a:lnTo>
                <a:lnTo>
                  <a:pt x="1390918" y="167425"/>
                </a:lnTo>
                <a:lnTo>
                  <a:pt x="1532586" y="373487"/>
                </a:lnTo>
                <a:lnTo>
                  <a:pt x="1918952" y="296214"/>
                </a:lnTo>
                <a:lnTo>
                  <a:pt x="1700011" y="643943"/>
                </a:lnTo>
                <a:lnTo>
                  <a:pt x="1828800" y="888642"/>
                </a:lnTo>
                <a:lnTo>
                  <a:pt x="1648496" y="888642"/>
                </a:lnTo>
                <a:lnTo>
                  <a:pt x="1326524" y="991673"/>
                </a:lnTo>
                <a:lnTo>
                  <a:pt x="798490" y="991673"/>
                </a:lnTo>
                <a:lnTo>
                  <a:pt x="643943" y="837126"/>
                </a:lnTo>
                <a:cubicBezTo>
                  <a:pt x="682580" y="871470"/>
                  <a:pt x="723300" y="903604"/>
                  <a:pt x="759853" y="940157"/>
                </a:cubicBezTo>
                <a:cubicBezTo>
                  <a:pt x="770798" y="951102"/>
                  <a:pt x="775942" y="966707"/>
                  <a:pt x="785611" y="978794"/>
                </a:cubicBezTo>
                <a:cubicBezTo>
                  <a:pt x="793196" y="988276"/>
                  <a:pt x="802783" y="995966"/>
                  <a:pt x="811369" y="1004552"/>
                </a:cubicBezTo>
                <a:lnTo>
                  <a:pt x="643943" y="1004552"/>
                </a:lnTo>
                <a:lnTo>
                  <a:pt x="528034" y="914400"/>
                </a:lnTo>
                <a:lnTo>
                  <a:pt x="360608" y="1094704"/>
                </a:lnTo>
                <a:lnTo>
                  <a:pt x="309093" y="1017431"/>
                </a:lnTo>
                <a:close/>
              </a:path>
            </a:pathLst>
          </a:cu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2" name="Полилиния 21"/>
          <p:cNvSpPr/>
          <p:nvPr/>
        </p:nvSpPr>
        <p:spPr>
          <a:xfrm>
            <a:off x="5156448" y="4445496"/>
            <a:ext cx="1224136" cy="1152128"/>
          </a:xfrm>
          <a:custGeom>
            <a:avLst/>
            <a:gdLst>
              <a:gd name="connsiteX0" fmla="*/ 309093 w 1918952"/>
              <a:gd name="connsiteY0" fmla="*/ 1017431 h 1094704"/>
              <a:gd name="connsiteX1" fmla="*/ 115910 w 1918952"/>
              <a:gd name="connsiteY1" fmla="*/ 978794 h 1094704"/>
              <a:gd name="connsiteX2" fmla="*/ 0 w 1918952"/>
              <a:gd name="connsiteY2" fmla="*/ 940157 h 1094704"/>
              <a:gd name="connsiteX3" fmla="*/ 51515 w 1918952"/>
              <a:gd name="connsiteY3" fmla="*/ 850005 h 1094704"/>
              <a:gd name="connsiteX4" fmla="*/ 154546 w 1918952"/>
              <a:gd name="connsiteY4" fmla="*/ 695459 h 1094704"/>
              <a:gd name="connsiteX5" fmla="*/ 347729 w 1918952"/>
              <a:gd name="connsiteY5" fmla="*/ 643943 h 1094704"/>
              <a:gd name="connsiteX6" fmla="*/ 463639 w 1918952"/>
              <a:gd name="connsiteY6" fmla="*/ 643943 h 1094704"/>
              <a:gd name="connsiteX7" fmla="*/ 592428 w 1918952"/>
              <a:gd name="connsiteY7" fmla="*/ 528033 h 1094704"/>
              <a:gd name="connsiteX8" fmla="*/ 669701 w 1918952"/>
              <a:gd name="connsiteY8" fmla="*/ 476518 h 1094704"/>
              <a:gd name="connsiteX9" fmla="*/ 772732 w 1918952"/>
              <a:gd name="connsiteY9" fmla="*/ 437881 h 1094704"/>
              <a:gd name="connsiteX10" fmla="*/ 862884 w 1918952"/>
              <a:gd name="connsiteY10" fmla="*/ 321971 h 1094704"/>
              <a:gd name="connsiteX11" fmla="*/ 1107583 w 1918952"/>
              <a:gd name="connsiteY11" fmla="*/ 206062 h 1094704"/>
              <a:gd name="connsiteX12" fmla="*/ 1159098 w 1918952"/>
              <a:gd name="connsiteY12" fmla="*/ 115909 h 1094704"/>
              <a:gd name="connsiteX13" fmla="*/ 1326524 w 1918952"/>
              <a:gd name="connsiteY13" fmla="*/ 0 h 1094704"/>
              <a:gd name="connsiteX14" fmla="*/ 1390918 w 1918952"/>
              <a:gd name="connsiteY14" fmla="*/ 167425 h 1094704"/>
              <a:gd name="connsiteX15" fmla="*/ 1532586 w 1918952"/>
              <a:gd name="connsiteY15" fmla="*/ 373487 h 1094704"/>
              <a:gd name="connsiteX16" fmla="*/ 1918952 w 1918952"/>
              <a:gd name="connsiteY16" fmla="*/ 296214 h 1094704"/>
              <a:gd name="connsiteX17" fmla="*/ 1700011 w 1918952"/>
              <a:gd name="connsiteY17" fmla="*/ 643943 h 1094704"/>
              <a:gd name="connsiteX18" fmla="*/ 1828800 w 1918952"/>
              <a:gd name="connsiteY18" fmla="*/ 888642 h 1094704"/>
              <a:gd name="connsiteX19" fmla="*/ 1648496 w 1918952"/>
              <a:gd name="connsiteY19" fmla="*/ 888642 h 1094704"/>
              <a:gd name="connsiteX20" fmla="*/ 1326524 w 1918952"/>
              <a:gd name="connsiteY20" fmla="*/ 991673 h 1094704"/>
              <a:gd name="connsiteX21" fmla="*/ 798490 w 1918952"/>
              <a:gd name="connsiteY21" fmla="*/ 991673 h 1094704"/>
              <a:gd name="connsiteX22" fmla="*/ 643943 w 1918952"/>
              <a:gd name="connsiteY22" fmla="*/ 837126 h 1094704"/>
              <a:gd name="connsiteX23" fmla="*/ 759853 w 1918952"/>
              <a:gd name="connsiteY23" fmla="*/ 940157 h 1094704"/>
              <a:gd name="connsiteX24" fmla="*/ 785611 w 1918952"/>
              <a:gd name="connsiteY24" fmla="*/ 978794 h 1094704"/>
              <a:gd name="connsiteX25" fmla="*/ 811369 w 1918952"/>
              <a:gd name="connsiteY25" fmla="*/ 1004552 h 1094704"/>
              <a:gd name="connsiteX26" fmla="*/ 643943 w 1918952"/>
              <a:gd name="connsiteY26" fmla="*/ 1004552 h 1094704"/>
              <a:gd name="connsiteX27" fmla="*/ 528034 w 1918952"/>
              <a:gd name="connsiteY27" fmla="*/ 914400 h 1094704"/>
              <a:gd name="connsiteX28" fmla="*/ 360608 w 1918952"/>
              <a:gd name="connsiteY28" fmla="*/ 1094704 h 1094704"/>
              <a:gd name="connsiteX29" fmla="*/ 309093 w 1918952"/>
              <a:gd name="connsiteY29" fmla="*/ 1017431 h 109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918952" h="1094704">
                <a:moveTo>
                  <a:pt x="309093" y="1017431"/>
                </a:moveTo>
                <a:lnTo>
                  <a:pt x="115910" y="978794"/>
                </a:lnTo>
                <a:lnTo>
                  <a:pt x="0" y="940157"/>
                </a:lnTo>
                <a:lnTo>
                  <a:pt x="51515" y="850005"/>
                </a:lnTo>
                <a:lnTo>
                  <a:pt x="154546" y="695459"/>
                </a:lnTo>
                <a:lnTo>
                  <a:pt x="347729" y="643943"/>
                </a:lnTo>
                <a:lnTo>
                  <a:pt x="463639" y="643943"/>
                </a:lnTo>
                <a:lnTo>
                  <a:pt x="592428" y="528033"/>
                </a:lnTo>
                <a:lnTo>
                  <a:pt x="669701" y="476518"/>
                </a:lnTo>
                <a:lnTo>
                  <a:pt x="772732" y="437881"/>
                </a:lnTo>
                <a:lnTo>
                  <a:pt x="862884" y="321971"/>
                </a:lnTo>
                <a:lnTo>
                  <a:pt x="1107583" y="206062"/>
                </a:lnTo>
                <a:lnTo>
                  <a:pt x="1159098" y="115909"/>
                </a:lnTo>
                <a:lnTo>
                  <a:pt x="1326524" y="0"/>
                </a:lnTo>
                <a:lnTo>
                  <a:pt x="1390918" y="167425"/>
                </a:lnTo>
                <a:lnTo>
                  <a:pt x="1532586" y="373487"/>
                </a:lnTo>
                <a:lnTo>
                  <a:pt x="1918952" y="296214"/>
                </a:lnTo>
                <a:lnTo>
                  <a:pt x="1700011" y="643943"/>
                </a:lnTo>
                <a:lnTo>
                  <a:pt x="1828800" y="888642"/>
                </a:lnTo>
                <a:lnTo>
                  <a:pt x="1648496" y="888642"/>
                </a:lnTo>
                <a:lnTo>
                  <a:pt x="1326524" y="991673"/>
                </a:lnTo>
                <a:lnTo>
                  <a:pt x="798490" y="991673"/>
                </a:lnTo>
                <a:lnTo>
                  <a:pt x="643943" y="837126"/>
                </a:lnTo>
                <a:cubicBezTo>
                  <a:pt x="682580" y="871470"/>
                  <a:pt x="723300" y="903604"/>
                  <a:pt x="759853" y="940157"/>
                </a:cubicBezTo>
                <a:cubicBezTo>
                  <a:pt x="770798" y="951102"/>
                  <a:pt x="775942" y="966707"/>
                  <a:pt x="785611" y="978794"/>
                </a:cubicBezTo>
                <a:cubicBezTo>
                  <a:pt x="793196" y="988276"/>
                  <a:pt x="802783" y="995966"/>
                  <a:pt x="811369" y="1004552"/>
                </a:cubicBezTo>
                <a:lnTo>
                  <a:pt x="643943" y="1004552"/>
                </a:lnTo>
                <a:lnTo>
                  <a:pt x="528034" y="914400"/>
                </a:lnTo>
                <a:lnTo>
                  <a:pt x="360608" y="1094704"/>
                </a:lnTo>
                <a:lnTo>
                  <a:pt x="309093" y="1017431"/>
                </a:lnTo>
                <a:close/>
              </a:path>
            </a:pathLst>
          </a:cu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4" name="Полилиния 23"/>
          <p:cNvSpPr/>
          <p:nvPr/>
        </p:nvSpPr>
        <p:spPr>
          <a:xfrm>
            <a:off x="6804248" y="1484784"/>
            <a:ext cx="2339752" cy="1285322"/>
          </a:xfrm>
          <a:custGeom>
            <a:avLst/>
            <a:gdLst>
              <a:gd name="connsiteX0" fmla="*/ 309093 w 1918952"/>
              <a:gd name="connsiteY0" fmla="*/ 1017431 h 1094704"/>
              <a:gd name="connsiteX1" fmla="*/ 115910 w 1918952"/>
              <a:gd name="connsiteY1" fmla="*/ 978794 h 1094704"/>
              <a:gd name="connsiteX2" fmla="*/ 0 w 1918952"/>
              <a:gd name="connsiteY2" fmla="*/ 940157 h 1094704"/>
              <a:gd name="connsiteX3" fmla="*/ 51515 w 1918952"/>
              <a:gd name="connsiteY3" fmla="*/ 850005 h 1094704"/>
              <a:gd name="connsiteX4" fmla="*/ 154546 w 1918952"/>
              <a:gd name="connsiteY4" fmla="*/ 695459 h 1094704"/>
              <a:gd name="connsiteX5" fmla="*/ 347729 w 1918952"/>
              <a:gd name="connsiteY5" fmla="*/ 643943 h 1094704"/>
              <a:gd name="connsiteX6" fmla="*/ 463639 w 1918952"/>
              <a:gd name="connsiteY6" fmla="*/ 643943 h 1094704"/>
              <a:gd name="connsiteX7" fmla="*/ 592428 w 1918952"/>
              <a:gd name="connsiteY7" fmla="*/ 528033 h 1094704"/>
              <a:gd name="connsiteX8" fmla="*/ 669701 w 1918952"/>
              <a:gd name="connsiteY8" fmla="*/ 476518 h 1094704"/>
              <a:gd name="connsiteX9" fmla="*/ 772732 w 1918952"/>
              <a:gd name="connsiteY9" fmla="*/ 437881 h 1094704"/>
              <a:gd name="connsiteX10" fmla="*/ 862884 w 1918952"/>
              <a:gd name="connsiteY10" fmla="*/ 321971 h 1094704"/>
              <a:gd name="connsiteX11" fmla="*/ 1107583 w 1918952"/>
              <a:gd name="connsiteY11" fmla="*/ 206062 h 1094704"/>
              <a:gd name="connsiteX12" fmla="*/ 1159098 w 1918952"/>
              <a:gd name="connsiteY12" fmla="*/ 115909 h 1094704"/>
              <a:gd name="connsiteX13" fmla="*/ 1326524 w 1918952"/>
              <a:gd name="connsiteY13" fmla="*/ 0 h 1094704"/>
              <a:gd name="connsiteX14" fmla="*/ 1390918 w 1918952"/>
              <a:gd name="connsiteY14" fmla="*/ 167425 h 1094704"/>
              <a:gd name="connsiteX15" fmla="*/ 1532586 w 1918952"/>
              <a:gd name="connsiteY15" fmla="*/ 373487 h 1094704"/>
              <a:gd name="connsiteX16" fmla="*/ 1918952 w 1918952"/>
              <a:gd name="connsiteY16" fmla="*/ 296214 h 1094704"/>
              <a:gd name="connsiteX17" fmla="*/ 1700011 w 1918952"/>
              <a:gd name="connsiteY17" fmla="*/ 643943 h 1094704"/>
              <a:gd name="connsiteX18" fmla="*/ 1828800 w 1918952"/>
              <a:gd name="connsiteY18" fmla="*/ 888642 h 1094704"/>
              <a:gd name="connsiteX19" fmla="*/ 1648496 w 1918952"/>
              <a:gd name="connsiteY19" fmla="*/ 888642 h 1094704"/>
              <a:gd name="connsiteX20" fmla="*/ 1326524 w 1918952"/>
              <a:gd name="connsiteY20" fmla="*/ 991673 h 1094704"/>
              <a:gd name="connsiteX21" fmla="*/ 798490 w 1918952"/>
              <a:gd name="connsiteY21" fmla="*/ 991673 h 1094704"/>
              <a:gd name="connsiteX22" fmla="*/ 643943 w 1918952"/>
              <a:gd name="connsiteY22" fmla="*/ 837126 h 1094704"/>
              <a:gd name="connsiteX23" fmla="*/ 759853 w 1918952"/>
              <a:gd name="connsiteY23" fmla="*/ 940157 h 1094704"/>
              <a:gd name="connsiteX24" fmla="*/ 785611 w 1918952"/>
              <a:gd name="connsiteY24" fmla="*/ 978794 h 1094704"/>
              <a:gd name="connsiteX25" fmla="*/ 811369 w 1918952"/>
              <a:gd name="connsiteY25" fmla="*/ 1004552 h 1094704"/>
              <a:gd name="connsiteX26" fmla="*/ 643943 w 1918952"/>
              <a:gd name="connsiteY26" fmla="*/ 1004552 h 1094704"/>
              <a:gd name="connsiteX27" fmla="*/ 528034 w 1918952"/>
              <a:gd name="connsiteY27" fmla="*/ 914400 h 1094704"/>
              <a:gd name="connsiteX28" fmla="*/ 360608 w 1918952"/>
              <a:gd name="connsiteY28" fmla="*/ 1094704 h 1094704"/>
              <a:gd name="connsiteX29" fmla="*/ 309093 w 1918952"/>
              <a:gd name="connsiteY29" fmla="*/ 1017431 h 109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918952" h="1094704">
                <a:moveTo>
                  <a:pt x="309093" y="1017431"/>
                </a:moveTo>
                <a:lnTo>
                  <a:pt x="115910" y="978794"/>
                </a:lnTo>
                <a:lnTo>
                  <a:pt x="0" y="940157"/>
                </a:lnTo>
                <a:lnTo>
                  <a:pt x="51515" y="850005"/>
                </a:lnTo>
                <a:lnTo>
                  <a:pt x="154546" y="695459"/>
                </a:lnTo>
                <a:lnTo>
                  <a:pt x="347729" y="643943"/>
                </a:lnTo>
                <a:lnTo>
                  <a:pt x="463639" y="643943"/>
                </a:lnTo>
                <a:lnTo>
                  <a:pt x="592428" y="528033"/>
                </a:lnTo>
                <a:lnTo>
                  <a:pt x="669701" y="476518"/>
                </a:lnTo>
                <a:lnTo>
                  <a:pt x="772732" y="437881"/>
                </a:lnTo>
                <a:lnTo>
                  <a:pt x="862884" y="321971"/>
                </a:lnTo>
                <a:lnTo>
                  <a:pt x="1107583" y="206062"/>
                </a:lnTo>
                <a:lnTo>
                  <a:pt x="1159098" y="115909"/>
                </a:lnTo>
                <a:lnTo>
                  <a:pt x="1326524" y="0"/>
                </a:lnTo>
                <a:lnTo>
                  <a:pt x="1390918" y="167425"/>
                </a:lnTo>
                <a:lnTo>
                  <a:pt x="1532586" y="373487"/>
                </a:lnTo>
                <a:lnTo>
                  <a:pt x="1918952" y="296214"/>
                </a:lnTo>
                <a:lnTo>
                  <a:pt x="1700011" y="643943"/>
                </a:lnTo>
                <a:lnTo>
                  <a:pt x="1828800" y="888642"/>
                </a:lnTo>
                <a:lnTo>
                  <a:pt x="1648496" y="888642"/>
                </a:lnTo>
                <a:lnTo>
                  <a:pt x="1326524" y="991673"/>
                </a:lnTo>
                <a:lnTo>
                  <a:pt x="798490" y="991673"/>
                </a:lnTo>
                <a:lnTo>
                  <a:pt x="643943" y="837126"/>
                </a:lnTo>
                <a:cubicBezTo>
                  <a:pt x="682580" y="871470"/>
                  <a:pt x="723300" y="903604"/>
                  <a:pt x="759853" y="940157"/>
                </a:cubicBezTo>
                <a:cubicBezTo>
                  <a:pt x="770798" y="951102"/>
                  <a:pt x="775942" y="966707"/>
                  <a:pt x="785611" y="978794"/>
                </a:cubicBezTo>
                <a:cubicBezTo>
                  <a:pt x="793196" y="988276"/>
                  <a:pt x="802783" y="995966"/>
                  <a:pt x="811369" y="1004552"/>
                </a:cubicBezTo>
                <a:lnTo>
                  <a:pt x="643943" y="1004552"/>
                </a:lnTo>
                <a:lnTo>
                  <a:pt x="528034" y="914400"/>
                </a:lnTo>
                <a:lnTo>
                  <a:pt x="360608" y="1094704"/>
                </a:lnTo>
                <a:lnTo>
                  <a:pt x="309093" y="1017431"/>
                </a:lnTo>
                <a:close/>
              </a:path>
            </a:pathLst>
          </a:cu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5" name="Полилиния 24"/>
          <p:cNvSpPr/>
          <p:nvPr/>
        </p:nvSpPr>
        <p:spPr>
          <a:xfrm>
            <a:off x="6379329" y="3823465"/>
            <a:ext cx="1329078" cy="1428927"/>
          </a:xfrm>
          <a:custGeom>
            <a:avLst/>
            <a:gdLst>
              <a:gd name="connsiteX0" fmla="*/ 309093 w 1918952"/>
              <a:gd name="connsiteY0" fmla="*/ 1017431 h 1094704"/>
              <a:gd name="connsiteX1" fmla="*/ 115910 w 1918952"/>
              <a:gd name="connsiteY1" fmla="*/ 978794 h 1094704"/>
              <a:gd name="connsiteX2" fmla="*/ 0 w 1918952"/>
              <a:gd name="connsiteY2" fmla="*/ 940157 h 1094704"/>
              <a:gd name="connsiteX3" fmla="*/ 51515 w 1918952"/>
              <a:gd name="connsiteY3" fmla="*/ 850005 h 1094704"/>
              <a:gd name="connsiteX4" fmla="*/ 154546 w 1918952"/>
              <a:gd name="connsiteY4" fmla="*/ 695459 h 1094704"/>
              <a:gd name="connsiteX5" fmla="*/ 347729 w 1918952"/>
              <a:gd name="connsiteY5" fmla="*/ 643943 h 1094704"/>
              <a:gd name="connsiteX6" fmla="*/ 463639 w 1918952"/>
              <a:gd name="connsiteY6" fmla="*/ 643943 h 1094704"/>
              <a:gd name="connsiteX7" fmla="*/ 592428 w 1918952"/>
              <a:gd name="connsiteY7" fmla="*/ 528033 h 1094704"/>
              <a:gd name="connsiteX8" fmla="*/ 669701 w 1918952"/>
              <a:gd name="connsiteY8" fmla="*/ 476518 h 1094704"/>
              <a:gd name="connsiteX9" fmla="*/ 772732 w 1918952"/>
              <a:gd name="connsiteY9" fmla="*/ 437881 h 1094704"/>
              <a:gd name="connsiteX10" fmla="*/ 862884 w 1918952"/>
              <a:gd name="connsiteY10" fmla="*/ 321971 h 1094704"/>
              <a:gd name="connsiteX11" fmla="*/ 1107583 w 1918952"/>
              <a:gd name="connsiteY11" fmla="*/ 206062 h 1094704"/>
              <a:gd name="connsiteX12" fmla="*/ 1159098 w 1918952"/>
              <a:gd name="connsiteY12" fmla="*/ 115909 h 1094704"/>
              <a:gd name="connsiteX13" fmla="*/ 1326524 w 1918952"/>
              <a:gd name="connsiteY13" fmla="*/ 0 h 1094704"/>
              <a:gd name="connsiteX14" fmla="*/ 1390918 w 1918952"/>
              <a:gd name="connsiteY14" fmla="*/ 167425 h 1094704"/>
              <a:gd name="connsiteX15" fmla="*/ 1532586 w 1918952"/>
              <a:gd name="connsiteY15" fmla="*/ 373487 h 1094704"/>
              <a:gd name="connsiteX16" fmla="*/ 1918952 w 1918952"/>
              <a:gd name="connsiteY16" fmla="*/ 296214 h 1094704"/>
              <a:gd name="connsiteX17" fmla="*/ 1700011 w 1918952"/>
              <a:gd name="connsiteY17" fmla="*/ 643943 h 1094704"/>
              <a:gd name="connsiteX18" fmla="*/ 1828800 w 1918952"/>
              <a:gd name="connsiteY18" fmla="*/ 888642 h 1094704"/>
              <a:gd name="connsiteX19" fmla="*/ 1648496 w 1918952"/>
              <a:gd name="connsiteY19" fmla="*/ 888642 h 1094704"/>
              <a:gd name="connsiteX20" fmla="*/ 1326524 w 1918952"/>
              <a:gd name="connsiteY20" fmla="*/ 991673 h 1094704"/>
              <a:gd name="connsiteX21" fmla="*/ 798490 w 1918952"/>
              <a:gd name="connsiteY21" fmla="*/ 991673 h 1094704"/>
              <a:gd name="connsiteX22" fmla="*/ 643943 w 1918952"/>
              <a:gd name="connsiteY22" fmla="*/ 837126 h 1094704"/>
              <a:gd name="connsiteX23" fmla="*/ 759853 w 1918952"/>
              <a:gd name="connsiteY23" fmla="*/ 940157 h 1094704"/>
              <a:gd name="connsiteX24" fmla="*/ 785611 w 1918952"/>
              <a:gd name="connsiteY24" fmla="*/ 978794 h 1094704"/>
              <a:gd name="connsiteX25" fmla="*/ 811369 w 1918952"/>
              <a:gd name="connsiteY25" fmla="*/ 1004552 h 1094704"/>
              <a:gd name="connsiteX26" fmla="*/ 643943 w 1918952"/>
              <a:gd name="connsiteY26" fmla="*/ 1004552 h 1094704"/>
              <a:gd name="connsiteX27" fmla="*/ 528034 w 1918952"/>
              <a:gd name="connsiteY27" fmla="*/ 914400 h 1094704"/>
              <a:gd name="connsiteX28" fmla="*/ 360608 w 1918952"/>
              <a:gd name="connsiteY28" fmla="*/ 1094704 h 1094704"/>
              <a:gd name="connsiteX29" fmla="*/ 309093 w 1918952"/>
              <a:gd name="connsiteY29" fmla="*/ 1017431 h 109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918952" h="1094704">
                <a:moveTo>
                  <a:pt x="309093" y="1017431"/>
                </a:moveTo>
                <a:lnTo>
                  <a:pt x="115910" y="978794"/>
                </a:lnTo>
                <a:lnTo>
                  <a:pt x="0" y="940157"/>
                </a:lnTo>
                <a:lnTo>
                  <a:pt x="51515" y="850005"/>
                </a:lnTo>
                <a:lnTo>
                  <a:pt x="154546" y="695459"/>
                </a:lnTo>
                <a:lnTo>
                  <a:pt x="347729" y="643943"/>
                </a:lnTo>
                <a:lnTo>
                  <a:pt x="463639" y="643943"/>
                </a:lnTo>
                <a:lnTo>
                  <a:pt x="592428" y="528033"/>
                </a:lnTo>
                <a:lnTo>
                  <a:pt x="669701" y="476518"/>
                </a:lnTo>
                <a:lnTo>
                  <a:pt x="772732" y="437881"/>
                </a:lnTo>
                <a:lnTo>
                  <a:pt x="862884" y="321971"/>
                </a:lnTo>
                <a:lnTo>
                  <a:pt x="1107583" y="206062"/>
                </a:lnTo>
                <a:lnTo>
                  <a:pt x="1159098" y="115909"/>
                </a:lnTo>
                <a:lnTo>
                  <a:pt x="1326524" y="0"/>
                </a:lnTo>
                <a:lnTo>
                  <a:pt x="1390918" y="167425"/>
                </a:lnTo>
                <a:lnTo>
                  <a:pt x="1532586" y="373487"/>
                </a:lnTo>
                <a:lnTo>
                  <a:pt x="1918952" y="296214"/>
                </a:lnTo>
                <a:lnTo>
                  <a:pt x="1700011" y="643943"/>
                </a:lnTo>
                <a:lnTo>
                  <a:pt x="1828800" y="888642"/>
                </a:lnTo>
                <a:lnTo>
                  <a:pt x="1648496" y="888642"/>
                </a:lnTo>
                <a:lnTo>
                  <a:pt x="1326524" y="991673"/>
                </a:lnTo>
                <a:lnTo>
                  <a:pt x="798490" y="991673"/>
                </a:lnTo>
                <a:lnTo>
                  <a:pt x="643943" y="837126"/>
                </a:lnTo>
                <a:cubicBezTo>
                  <a:pt x="682580" y="871470"/>
                  <a:pt x="723300" y="903604"/>
                  <a:pt x="759853" y="940157"/>
                </a:cubicBezTo>
                <a:cubicBezTo>
                  <a:pt x="770798" y="951102"/>
                  <a:pt x="775942" y="966707"/>
                  <a:pt x="785611" y="978794"/>
                </a:cubicBezTo>
                <a:cubicBezTo>
                  <a:pt x="793196" y="988276"/>
                  <a:pt x="802783" y="995966"/>
                  <a:pt x="811369" y="1004552"/>
                </a:cubicBezTo>
                <a:lnTo>
                  <a:pt x="643943" y="1004552"/>
                </a:lnTo>
                <a:lnTo>
                  <a:pt x="528034" y="914400"/>
                </a:lnTo>
                <a:lnTo>
                  <a:pt x="360608" y="1094704"/>
                </a:lnTo>
                <a:lnTo>
                  <a:pt x="309093" y="1017431"/>
                </a:lnTo>
                <a:close/>
              </a:path>
            </a:pathLst>
          </a:cu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6" name="Полилиния 25"/>
          <p:cNvSpPr/>
          <p:nvPr/>
        </p:nvSpPr>
        <p:spPr>
          <a:xfrm>
            <a:off x="2987824" y="548680"/>
            <a:ext cx="1224136" cy="1368152"/>
          </a:xfrm>
          <a:custGeom>
            <a:avLst/>
            <a:gdLst>
              <a:gd name="connsiteX0" fmla="*/ 309093 w 1918952"/>
              <a:gd name="connsiteY0" fmla="*/ 1017431 h 1094704"/>
              <a:gd name="connsiteX1" fmla="*/ 115910 w 1918952"/>
              <a:gd name="connsiteY1" fmla="*/ 978794 h 1094704"/>
              <a:gd name="connsiteX2" fmla="*/ 0 w 1918952"/>
              <a:gd name="connsiteY2" fmla="*/ 940157 h 1094704"/>
              <a:gd name="connsiteX3" fmla="*/ 51515 w 1918952"/>
              <a:gd name="connsiteY3" fmla="*/ 850005 h 1094704"/>
              <a:gd name="connsiteX4" fmla="*/ 154546 w 1918952"/>
              <a:gd name="connsiteY4" fmla="*/ 695459 h 1094704"/>
              <a:gd name="connsiteX5" fmla="*/ 347729 w 1918952"/>
              <a:gd name="connsiteY5" fmla="*/ 643943 h 1094704"/>
              <a:gd name="connsiteX6" fmla="*/ 463639 w 1918952"/>
              <a:gd name="connsiteY6" fmla="*/ 643943 h 1094704"/>
              <a:gd name="connsiteX7" fmla="*/ 592428 w 1918952"/>
              <a:gd name="connsiteY7" fmla="*/ 528033 h 1094704"/>
              <a:gd name="connsiteX8" fmla="*/ 669701 w 1918952"/>
              <a:gd name="connsiteY8" fmla="*/ 476518 h 1094704"/>
              <a:gd name="connsiteX9" fmla="*/ 772732 w 1918952"/>
              <a:gd name="connsiteY9" fmla="*/ 437881 h 1094704"/>
              <a:gd name="connsiteX10" fmla="*/ 862884 w 1918952"/>
              <a:gd name="connsiteY10" fmla="*/ 321971 h 1094704"/>
              <a:gd name="connsiteX11" fmla="*/ 1107583 w 1918952"/>
              <a:gd name="connsiteY11" fmla="*/ 206062 h 1094704"/>
              <a:gd name="connsiteX12" fmla="*/ 1159098 w 1918952"/>
              <a:gd name="connsiteY12" fmla="*/ 115909 h 1094704"/>
              <a:gd name="connsiteX13" fmla="*/ 1326524 w 1918952"/>
              <a:gd name="connsiteY13" fmla="*/ 0 h 1094704"/>
              <a:gd name="connsiteX14" fmla="*/ 1390918 w 1918952"/>
              <a:gd name="connsiteY14" fmla="*/ 167425 h 1094704"/>
              <a:gd name="connsiteX15" fmla="*/ 1532586 w 1918952"/>
              <a:gd name="connsiteY15" fmla="*/ 373487 h 1094704"/>
              <a:gd name="connsiteX16" fmla="*/ 1918952 w 1918952"/>
              <a:gd name="connsiteY16" fmla="*/ 296214 h 1094704"/>
              <a:gd name="connsiteX17" fmla="*/ 1700011 w 1918952"/>
              <a:gd name="connsiteY17" fmla="*/ 643943 h 1094704"/>
              <a:gd name="connsiteX18" fmla="*/ 1828800 w 1918952"/>
              <a:gd name="connsiteY18" fmla="*/ 888642 h 1094704"/>
              <a:gd name="connsiteX19" fmla="*/ 1648496 w 1918952"/>
              <a:gd name="connsiteY19" fmla="*/ 888642 h 1094704"/>
              <a:gd name="connsiteX20" fmla="*/ 1326524 w 1918952"/>
              <a:gd name="connsiteY20" fmla="*/ 991673 h 1094704"/>
              <a:gd name="connsiteX21" fmla="*/ 798490 w 1918952"/>
              <a:gd name="connsiteY21" fmla="*/ 991673 h 1094704"/>
              <a:gd name="connsiteX22" fmla="*/ 643943 w 1918952"/>
              <a:gd name="connsiteY22" fmla="*/ 837126 h 1094704"/>
              <a:gd name="connsiteX23" fmla="*/ 759853 w 1918952"/>
              <a:gd name="connsiteY23" fmla="*/ 940157 h 1094704"/>
              <a:gd name="connsiteX24" fmla="*/ 785611 w 1918952"/>
              <a:gd name="connsiteY24" fmla="*/ 978794 h 1094704"/>
              <a:gd name="connsiteX25" fmla="*/ 811369 w 1918952"/>
              <a:gd name="connsiteY25" fmla="*/ 1004552 h 1094704"/>
              <a:gd name="connsiteX26" fmla="*/ 643943 w 1918952"/>
              <a:gd name="connsiteY26" fmla="*/ 1004552 h 1094704"/>
              <a:gd name="connsiteX27" fmla="*/ 528034 w 1918952"/>
              <a:gd name="connsiteY27" fmla="*/ 914400 h 1094704"/>
              <a:gd name="connsiteX28" fmla="*/ 360608 w 1918952"/>
              <a:gd name="connsiteY28" fmla="*/ 1094704 h 1094704"/>
              <a:gd name="connsiteX29" fmla="*/ 309093 w 1918952"/>
              <a:gd name="connsiteY29" fmla="*/ 1017431 h 109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918952" h="1094704">
                <a:moveTo>
                  <a:pt x="309093" y="1017431"/>
                </a:moveTo>
                <a:lnTo>
                  <a:pt x="115910" y="978794"/>
                </a:lnTo>
                <a:lnTo>
                  <a:pt x="0" y="940157"/>
                </a:lnTo>
                <a:lnTo>
                  <a:pt x="51515" y="850005"/>
                </a:lnTo>
                <a:lnTo>
                  <a:pt x="154546" y="695459"/>
                </a:lnTo>
                <a:lnTo>
                  <a:pt x="347729" y="643943"/>
                </a:lnTo>
                <a:lnTo>
                  <a:pt x="463639" y="643943"/>
                </a:lnTo>
                <a:lnTo>
                  <a:pt x="592428" y="528033"/>
                </a:lnTo>
                <a:lnTo>
                  <a:pt x="669701" y="476518"/>
                </a:lnTo>
                <a:lnTo>
                  <a:pt x="772732" y="437881"/>
                </a:lnTo>
                <a:lnTo>
                  <a:pt x="862884" y="321971"/>
                </a:lnTo>
                <a:lnTo>
                  <a:pt x="1107583" y="206062"/>
                </a:lnTo>
                <a:lnTo>
                  <a:pt x="1159098" y="115909"/>
                </a:lnTo>
                <a:lnTo>
                  <a:pt x="1326524" y="0"/>
                </a:lnTo>
                <a:lnTo>
                  <a:pt x="1390918" y="167425"/>
                </a:lnTo>
                <a:lnTo>
                  <a:pt x="1532586" y="373487"/>
                </a:lnTo>
                <a:lnTo>
                  <a:pt x="1918952" y="296214"/>
                </a:lnTo>
                <a:lnTo>
                  <a:pt x="1700011" y="643943"/>
                </a:lnTo>
                <a:lnTo>
                  <a:pt x="1828800" y="888642"/>
                </a:lnTo>
                <a:lnTo>
                  <a:pt x="1648496" y="888642"/>
                </a:lnTo>
                <a:lnTo>
                  <a:pt x="1326524" y="991673"/>
                </a:lnTo>
                <a:lnTo>
                  <a:pt x="798490" y="991673"/>
                </a:lnTo>
                <a:lnTo>
                  <a:pt x="643943" y="837126"/>
                </a:lnTo>
                <a:cubicBezTo>
                  <a:pt x="682580" y="871470"/>
                  <a:pt x="723300" y="903604"/>
                  <a:pt x="759853" y="940157"/>
                </a:cubicBezTo>
                <a:cubicBezTo>
                  <a:pt x="770798" y="951102"/>
                  <a:pt x="775942" y="966707"/>
                  <a:pt x="785611" y="978794"/>
                </a:cubicBezTo>
                <a:cubicBezTo>
                  <a:pt x="793196" y="988276"/>
                  <a:pt x="802783" y="995966"/>
                  <a:pt x="811369" y="1004552"/>
                </a:cubicBezTo>
                <a:lnTo>
                  <a:pt x="643943" y="1004552"/>
                </a:lnTo>
                <a:lnTo>
                  <a:pt x="528034" y="914400"/>
                </a:lnTo>
                <a:lnTo>
                  <a:pt x="360608" y="1094704"/>
                </a:lnTo>
                <a:lnTo>
                  <a:pt x="309093" y="1017431"/>
                </a:lnTo>
                <a:close/>
              </a:path>
            </a:pathLst>
          </a:cu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7" name="Полилиния 26"/>
          <p:cNvSpPr/>
          <p:nvPr/>
        </p:nvSpPr>
        <p:spPr>
          <a:xfrm rot="19880222">
            <a:off x="2517756" y="1771455"/>
            <a:ext cx="2815155" cy="1022731"/>
          </a:xfrm>
          <a:custGeom>
            <a:avLst/>
            <a:gdLst>
              <a:gd name="connsiteX0" fmla="*/ 309093 w 1918952"/>
              <a:gd name="connsiteY0" fmla="*/ 1017431 h 1094704"/>
              <a:gd name="connsiteX1" fmla="*/ 115910 w 1918952"/>
              <a:gd name="connsiteY1" fmla="*/ 978794 h 1094704"/>
              <a:gd name="connsiteX2" fmla="*/ 0 w 1918952"/>
              <a:gd name="connsiteY2" fmla="*/ 940157 h 1094704"/>
              <a:gd name="connsiteX3" fmla="*/ 51515 w 1918952"/>
              <a:gd name="connsiteY3" fmla="*/ 850005 h 1094704"/>
              <a:gd name="connsiteX4" fmla="*/ 154546 w 1918952"/>
              <a:gd name="connsiteY4" fmla="*/ 695459 h 1094704"/>
              <a:gd name="connsiteX5" fmla="*/ 347729 w 1918952"/>
              <a:gd name="connsiteY5" fmla="*/ 643943 h 1094704"/>
              <a:gd name="connsiteX6" fmla="*/ 463639 w 1918952"/>
              <a:gd name="connsiteY6" fmla="*/ 643943 h 1094704"/>
              <a:gd name="connsiteX7" fmla="*/ 592428 w 1918952"/>
              <a:gd name="connsiteY7" fmla="*/ 528033 h 1094704"/>
              <a:gd name="connsiteX8" fmla="*/ 669701 w 1918952"/>
              <a:gd name="connsiteY8" fmla="*/ 476518 h 1094704"/>
              <a:gd name="connsiteX9" fmla="*/ 772732 w 1918952"/>
              <a:gd name="connsiteY9" fmla="*/ 437881 h 1094704"/>
              <a:gd name="connsiteX10" fmla="*/ 862884 w 1918952"/>
              <a:gd name="connsiteY10" fmla="*/ 321971 h 1094704"/>
              <a:gd name="connsiteX11" fmla="*/ 1107583 w 1918952"/>
              <a:gd name="connsiteY11" fmla="*/ 206062 h 1094704"/>
              <a:gd name="connsiteX12" fmla="*/ 1159098 w 1918952"/>
              <a:gd name="connsiteY12" fmla="*/ 115909 h 1094704"/>
              <a:gd name="connsiteX13" fmla="*/ 1326524 w 1918952"/>
              <a:gd name="connsiteY13" fmla="*/ 0 h 1094704"/>
              <a:gd name="connsiteX14" fmla="*/ 1390918 w 1918952"/>
              <a:gd name="connsiteY14" fmla="*/ 167425 h 1094704"/>
              <a:gd name="connsiteX15" fmla="*/ 1532586 w 1918952"/>
              <a:gd name="connsiteY15" fmla="*/ 373487 h 1094704"/>
              <a:gd name="connsiteX16" fmla="*/ 1918952 w 1918952"/>
              <a:gd name="connsiteY16" fmla="*/ 296214 h 1094704"/>
              <a:gd name="connsiteX17" fmla="*/ 1700011 w 1918952"/>
              <a:gd name="connsiteY17" fmla="*/ 643943 h 1094704"/>
              <a:gd name="connsiteX18" fmla="*/ 1828800 w 1918952"/>
              <a:gd name="connsiteY18" fmla="*/ 888642 h 1094704"/>
              <a:gd name="connsiteX19" fmla="*/ 1648496 w 1918952"/>
              <a:gd name="connsiteY19" fmla="*/ 888642 h 1094704"/>
              <a:gd name="connsiteX20" fmla="*/ 1326524 w 1918952"/>
              <a:gd name="connsiteY20" fmla="*/ 991673 h 1094704"/>
              <a:gd name="connsiteX21" fmla="*/ 798490 w 1918952"/>
              <a:gd name="connsiteY21" fmla="*/ 991673 h 1094704"/>
              <a:gd name="connsiteX22" fmla="*/ 643943 w 1918952"/>
              <a:gd name="connsiteY22" fmla="*/ 837126 h 1094704"/>
              <a:gd name="connsiteX23" fmla="*/ 759853 w 1918952"/>
              <a:gd name="connsiteY23" fmla="*/ 940157 h 1094704"/>
              <a:gd name="connsiteX24" fmla="*/ 785611 w 1918952"/>
              <a:gd name="connsiteY24" fmla="*/ 978794 h 1094704"/>
              <a:gd name="connsiteX25" fmla="*/ 811369 w 1918952"/>
              <a:gd name="connsiteY25" fmla="*/ 1004552 h 1094704"/>
              <a:gd name="connsiteX26" fmla="*/ 643943 w 1918952"/>
              <a:gd name="connsiteY26" fmla="*/ 1004552 h 1094704"/>
              <a:gd name="connsiteX27" fmla="*/ 528034 w 1918952"/>
              <a:gd name="connsiteY27" fmla="*/ 914400 h 1094704"/>
              <a:gd name="connsiteX28" fmla="*/ 360608 w 1918952"/>
              <a:gd name="connsiteY28" fmla="*/ 1094704 h 1094704"/>
              <a:gd name="connsiteX29" fmla="*/ 309093 w 1918952"/>
              <a:gd name="connsiteY29" fmla="*/ 1017431 h 109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918952" h="1094704">
                <a:moveTo>
                  <a:pt x="309093" y="1017431"/>
                </a:moveTo>
                <a:lnTo>
                  <a:pt x="115910" y="978794"/>
                </a:lnTo>
                <a:lnTo>
                  <a:pt x="0" y="940157"/>
                </a:lnTo>
                <a:lnTo>
                  <a:pt x="51515" y="850005"/>
                </a:lnTo>
                <a:lnTo>
                  <a:pt x="154546" y="695459"/>
                </a:lnTo>
                <a:lnTo>
                  <a:pt x="347729" y="643943"/>
                </a:lnTo>
                <a:lnTo>
                  <a:pt x="463639" y="643943"/>
                </a:lnTo>
                <a:lnTo>
                  <a:pt x="592428" y="528033"/>
                </a:lnTo>
                <a:lnTo>
                  <a:pt x="669701" y="476518"/>
                </a:lnTo>
                <a:lnTo>
                  <a:pt x="772732" y="437881"/>
                </a:lnTo>
                <a:lnTo>
                  <a:pt x="862884" y="321971"/>
                </a:lnTo>
                <a:lnTo>
                  <a:pt x="1107583" y="206062"/>
                </a:lnTo>
                <a:lnTo>
                  <a:pt x="1159098" y="115909"/>
                </a:lnTo>
                <a:lnTo>
                  <a:pt x="1326524" y="0"/>
                </a:lnTo>
                <a:lnTo>
                  <a:pt x="1390918" y="167425"/>
                </a:lnTo>
                <a:lnTo>
                  <a:pt x="1532586" y="373487"/>
                </a:lnTo>
                <a:lnTo>
                  <a:pt x="1918952" y="296214"/>
                </a:lnTo>
                <a:lnTo>
                  <a:pt x="1700011" y="643943"/>
                </a:lnTo>
                <a:lnTo>
                  <a:pt x="1828800" y="888642"/>
                </a:lnTo>
                <a:lnTo>
                  <a:pt x="1648496" y="888642"/>
                </a:lnTo>
                <a:lnTo>
                  <a:pt x="1326524" y="991673"/>
                </a:lnTo>
                <a:lnTo>
                  <a:pt x="798490" y="991673"/>
                </a:lnTo>
                <a:lnTo>
                  <a:pt x="643943" y="837126"/>
                </a:lnTo>
                <a:cubicBezTo>
                  <a:pt x="682580" y="871470"/>
                  <a:pt x="723300" y="903604"/>
                  <a:pt x="759853" y="940157"/>
                </a:cubicBezTo>
                <a:cubicBezTo>
                  <a:pt x="770798" y="951102"/>
                  <a:pt x="775942" y="966707"/>
                  <a:pt x="785611" y="978794"/>
                </a:cubicBezTo>
                <a:cubicBezTo>
                  <a:pt x="793196" y="988276"/>
                  <a:pt x="802783" y="995966"/>
                  <a:pt x="811369" y="1004552"/>
                </a:cubicBezTo>
                <a:lnTo>
                  <a:pt x="643943" y="1004552"/>
                </a:lnTo>
                <a:lnTo>
                  <a:pt x="528034" y="914400"/>
                </a:lnTo>
                <a:lnTo>
                  <a:pt x="360608" y="1094704"/>
                </a:lnTo>
                <a:lnTo>
                  <a:pt x="309093" y="1017431"/>
                </a:lnTo>
                <a:close/>
              </a:path>
            </a:pathLst>
          </a:cu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8" name="Полилиния 27"/>
          <p:cNvSpPr/>
          <p:nvPr/>
        </p:nvSpPr>
        <p:spPr>
          <a:xfrm rot="961246">
            <a:off x="1422375" y="2342375"/>
            <a:ext cx="728507" cy="1803699"/>
          </a:xfrm>
          <a:custGeom>
            <a:avLst/>
            <a:gdLst>
              <a:gd name="connsiteX0" fmla="*/ 309093 w 1918952"/>
              <a:gd name="connsiteY0" fmla="*/ 1017431 h 1094704"/>
              <a:gd name="connsiteX1" fmla="*/ 115910 w 1918952"/>
              <a:gd name="connsiteY1" fmla="*/ 978794 h 1094704"/>
              <a:gd name="connsiteX2" fmla="*/ 0 w 1918952"/>
              <a:gd name="connsiteY2" fmla="*/ 940157 h 1094704"/>
              <a:gd name="connsiteX3" fmla="*/ 51515 w 1918952"/>
              <a:gd name="connsiteY3" fmla="*/ 850005 h 1094704"/>
              <a:gd name="connsiteX4" fmla="*/ 154546 w 1918952"/>
              <a:gd name="connsiteY4" fmla="*/ 695459 h 1094704"/>
              <a:gd name="connsiteX5" fmla="*/ 347729 w 1918952"/>
              <a:gd name="connsiteY5" fmla="*/ 643943 h 1094704"/>
              <a:gd name="connsiteX6" fmla="*/ 463639 w 1918952"/>
              <a:gd name="connsiteY6" fmla="*/ 643943 h 1094704"/>
              <a:gd name="connsiteX7" fmla="*/ 592428 w 1918952"/>
              <a:gd name="connsiteY7" fmla="*/ 528033 h 1094704"/>
              <a:gd name="connsiteX8" fmla="*/ 669701 w 1918952"/>
              <a:gd name="connsiteY8" fmla="*/ 476518 h 1094704"/>
              <a:gd name="connsiteX9" fmla="*/ 772732 w 1918952"/>
              <a:gd name="connsiteY9" fmla="*/ 437881 h 1094704"/>
              <a:gd name="connsiteX10" fmla="*/ 862884 w 1918952"/>
              <a:gd name="connsiteY10" fmla="*/ 321971 h 1094704"/>
              <a:gd name="connsiteX11" fmla="*/ 1107583 w 1918952"/>
              <a:gd name="connsiteY11" fmla="*/ 206062 h 1094704"/>
              <a:gd name="connsiteX12" fmla="*/ 1159098 w 1918952"/>
              <a:gd name="connsiteY12" fmla="*/ 115909 h 1094704"/>
              <a:gd name="connsiteX13" fmla="*/ 1326524 w 1918952"/>
              <a:gd name="connsiteY13" fmla="*/ 0 h 1094704"/>
              <a:gd name="connsiteX14" fmla="*/ 1390918 w 1918952"/>
              <a:gd name="connsiteY14" fmla="*/ 167425 h 1094704"/>
              <a:gd name="connsiteX15" fmla="*/ 1532586 w 1918952"/>
              <a:gd name="connsiteY15" fmla="*/ 373487 h 1094704"/>
              <a:gd name="connsiteX16" fmla="*/ 1918952 w 1918952"/>
              <a:gd name="connsiteY16" fmla="*/ 296214 h 1094704"/>
              <a:gd name="connsiteX17" fmla="*/ 1700011 w 1918952"/>
              <a:gd name="connsiteY17" fmla="*/ 643943 h 1094704"/>
              <a:gd name="connsiteX18" fmla="*/ 1828800 w 1918952"/>
              <a:gd name="connsiteY18" fmla="*/ 888642 h 1094704"/>
              <a:gd name="connsiteX19" fmla="*/ 1648496 w 1918952"/>
              <a:gd name="connsiteY19" fmla="*/ 888642 h 1094704"/>
              <a:gd name="connsiteX20" fmla="*/ 1326524 w 1918952"/>
              <a:gd name="connsiteY20" fmla="*/ 991673 h 1094704"/>
              <a:gd name="connsiteX21" fmla="*/ 798490 w 1918952"/>
              <a:gd name="connsiteY21" fmla="*/ 991673 h 1094704"/>
              <a:gd name="connsiteX22" fmla="*/ 643943 w 1918952"/>
              <a:gd name="connsiteY22" fmla="*/ 837126 h 1094704"/>
              <a:gd name="connsiteX23" fmla="*/ 759853 w 1918952"/>
              <a:gd name="connsiteY23" fmla="*/ 940157 h 1094704"/>
              <a:gd name="connsiteX24" fmla="*/ 785611 w 1918952"/>
              <a:gd name="connsiteY24" fmla="*/ 978794 h 1094704"/>
              <a:gd name="connsiteX25" fmla="*/ 811369 w 1918952"/>
              <a:gd name="connsiteY25" fmla="*/ 1004552 h 1094704"/>
              <a:gd name="connsiteX26" fmla="*/ 643943 w 1918952"/>
              <a:gd name="connsiteY26" fmla="*/ 1004552 h 1094704"/>
              <a:gd name="connsiteX27" fmla="*/ 528034 w 1918952"/>
              <a:gd name="connsiteY27" fmla="*/ 914400 h 1094704"/>
              <a:gd name="connsiteX28" fmla="*/ 360608 w 1918952"/>
              <a:gd name="connsiteY28" fmla="*/ 1094704 h 1094704"/>
              <a:gd name="connsiteX29" fmla="*/ 309093 w 1918952"/>
              <a:gd name="connsiteY29" fmla="*/ 1017431 h 109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918952" h="1094704">
                <a:moveTo>
                  <a:pt x="309093" y="1017431"/>
                </a:moveTo>
                <a:lnTo>
                  <a:pt x="115910" y="978794"/>
                </a:lnTo>
                <a:lnTo>
                  <a:pt x="0" y="940157"/>
                </a:lnTo>
                <a:lnTo>
                  <a:pt x="51515" y="850005"/>
                </a:lnTo>
                <a:lnTo>
                  <a:pt x="154546" y="695459"/>
                </a:lnTo>
                <a:lnTo>
                  <a:pt x="347729" y="643943"/>
                </a:lnTo>
                <a:lnTo>
                  <a:pt x="463639" y="643943"/>
                </a:lnTo>
                <a:lnTo>
                  <a:pt x="592428" y="528033"/>
                </a:lnTo>
                <a:lnTo>
                  <a:pt x="669701" y="476518"/>
                </a:lnTo>
                <a:lnTo>
                  <a:pt x="772732" y="437881"/>
                </a:lnTo>
                <a:lnTo>
                  <a:pt x="862884" y="321971"/>
                </a:lnTo>
                <a:lnTo>
                  <a:pt x="1107583" y="206062"/>
                </a:lnTo>
                <a:lnTo>
                  <a:pt x="1159098" y="115909"/>
                </a:lnTo>
                <a:lnTo>
                  <a:pt x="1326524" y="0"/>
                </a:lnTo>
                <a:lnTo>
                  <a:pt x="1390918" y="167425"/>
                </a:lnTo>
                <a:lnTo>
                  <a:pt x="1532586" y="373487"/>
                </a:lnTo>
                <a:lnTo>
                  <a:pt x="1918952" y="296214"/>
                </a:lnTo>
                <a:lnTo>
                  <a:pt x="1700011" y="643943"/>
                </a:lnTo>
                <a:lnTo>
                  <a:pt x="1828800" y="888642"/>
                </a:lnTo>
                <a:lnTo>
                  <a:pt x="1648496" y="888642"/>
                </a:lnTo>
                <a:lnTo>
                  <a:pt x="1326524" y="991673"/>
                </a:lnTo>
                <a:lnTo>
                  <a:pt x="798490" y="991673"/>
                </a:lnTo>
                <a:lnTo>
                  <a:pt x="643943" y="837126"/>
                </a:lnTo>
                <a:cubicBezTo>
                  <a:pt x="682580" y="871470"/>
                  <a:pt x="723300" y="903604"/>
                  <a:pt x="759853" y="940157"/>
                </a:cubicBezTo>
                <a:cubicBezTo>
                  <a:pt x="770798" y="951102"/>
                  <a:pt x="775942" y="966707"/>
                  <a:pt x="785611" y="978794"/>
                </a:cubicBezTo>
                <a:cubicBezTo>
                  <a:pt x="793196" y="988276"/>
                  <a:pt x="802783" y="995966"/>
                  <a:pt x="811369" y="1004552"/>
                </a:cubicBezTo>
                <a:lnTo>
                  <a:pt x="643943" y="1004552"/>
                </a:lnTo>
                <a:lnTo>
                  <a:pt x="528034" y="914400"/>
                </a:lnTo>
                <a:lnTo>
                  <a:pt x="360608" y="1094704"/>
                </a:lnTo>
                <a:lnTo>
                  <a:pt x="309093" y="1017431"/>
                </a:lnTo>
                <a:close/>
              </a:path>
            </a:pathLst>
          </a:cu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9" name="Полилиния 28"/>
          <p:cNvSpPr/>
          <p:nvPr/>
        </p:nvSpPr>
        <p:spPr>
          <a:xfrm>
            <a:off x="259314" y="1484784"/>
            <a:ext cx="1144334" cy="1368152"/>
          </a:xfrm>
          <a:custGeom>
            <a:avLst/>
            <a:gdLst>
              <a:gd name="connsiteX0" fmla="*/ 309093 w 1918952"/>
              <a:gd name="connsiteY0" fmla="*/ 1017431 h 1094704"/>
              <a:gd name="connsiteX1" fmla="*/ 115910 w 1918952"/>
              <a:gd name="connsiteY1" fmla="*/ 978794 h 1094704"/>
              <a:gd name="connsiteX2" fmla="*/ 0 w 1918952"/>
              <a:gd name="connsiteY2" fmla="*/ 940157 h 1094704"/>
              <a:gd name="connsiteX3" fmla="*/ 51515 w 1918952"/>
              <a:gd name="connsiteY3" fmla="*/ 850005 h 1094704"/>
              <a:gd name="connsiteX4" fmla="*/ 154546 w 1918952"/>
              <a:gd name="connsiteY4" fmla="*/ 695459 h 1094704"/>
              <a:gd name="connsiteX5" fmla="*/ 347729 w 1918952"/>
              <a:gd name="connsiteY5" fmla="*/ 643943 h 1094704"/>
              <a:gd name="connsiteX6" fmla="*/ 463639 w 1918952"/>
              <a:gd name="connsiteY6" fmla="*/ 643943 h 1094704"/>
              <a:gd name="connsiteX7" fmla="*/ 592428 w 1918952"/>
              <a:gd name="connsiteY7" fmla="*/ 528033 h 1094704"/>
              <a:gd name="connsiteX8" fmla="*/ 669701 w 1918952"/>
              <a:gd name="connsiteY8" fmla="*/ 476518 h 1094704"/>
              <a:gd name="connsiteX9" fmla="*/ 772732 w 1918952"/>
              <a:gd name="connsiteY9" fmla="*/ 437881 h 1094704"/>
              <a:gd name="connsiteX10" fmla="*/ 862884 w 1918952"/>
              <a:gd name="connsiteY10" fmla="*/ 321971 h 1094704"/>
              <a:gd name="connsiteX11" fmla="*/ 1107583 w 1918952"/>
              <a:gd name="connsiteY11" fmla="*/ 206062 h 1094704"/>
              <a:gd name="connsiteX12" fmla="*/ 1159098 w 1918952"/>
              <a:gd name="connsiteY12" fmla="*/ 115909 h 1094704"/>
              <a:gd name="connsiteX13" fmla="*/ 1326524 w 1918952"/>
              <a:gd name="connsiteY13" fmla="*/ 0 h 1094704"/>
              <a:gd name="connsiteX14" fmla="*/ 1390918 w 1918952"/>
              <a:gd name="connsiteY14" fmla="*/ 167425 h 1094704"/>
              <a:gd name="connsiteX15" fmla="*/ 1532586 w 1918952"/>
              <a:gd name="connsiteY15" fmla="*/ 373487 h 1094704"/>
              <a:gd name="connsiteX16" fmla="*/ 1918952 w 1918952"/>
              <a:gd name="connsiteY16" fmla="*/ 296214 h 1094704"/>
              <a:gd name="connsiteX17" fmla="*/ 1700011 w 1918952"/>
              <a:gd name="connsiteY17" fmla="*/ 643943 h 1094704"/>
              <a:gd name="connsiteX18" fmla="*/ 1828800 w 1918952"/>
              <a:gd name="connsiteY18" fmla="*/ 888642 h 1094704"/>
              <a:gd name="connsiteX19" fmla="*/ 1648496 w 1918952"/>
              <a:gd name="connsiteY19" fmla="*/ 888642 h 1094704"/>
              <a:gd name="connsiteX20" fmla="*/ 1326524 w 1918952"/>
              <a:gd name="connsiteY20" fmla="*/ 991673 h 1094704"/>
              <a:gd name="connsiteX21" fmla="*/ 798490 w 1918952"/>
              <a:gd name="connsiteY21" fmla="*/ 991673 h 1094704"/>
              <a:gd name="connsiteX22" fmla="*/ 643943 w 1918952"/>
              <a:gd name="connsiteY22" fmla="*/ 837126 h 1094704"/>
              <a:gd name="connsiteX23" fmla="*/ 759853 w 1918952"/>
              <a:gd name="connsiteY23" fmla="*/ 940157 h 1094704"/>
              <a:gd name="connsiteX24" fmla="*/ 785611 w 1918952"/>
              <a:gd name="connsiteY24" fmla="*/ 978794 h 1094704"/>
              <a:gd name="connsiteX25" fmla="*/ 811369 w 1918952"/>
              <a:gd name="connsiteY25" fmla="*/ 1004552 h 1094704"/>
              <a:gd name="connsiteX26" fmla="*/ 643943 w 1918952"/>
              <a:gd name="connsiteY26" fmla="*/ 1004552 h 1094704"/>
              <a:gd name="connsiteX27" fmla="*/ 528034 w 1918952"/>
              <a:gd name="connsiteY27" fmla="*/ 914400 h 1094704"/>
              <a:gd name="connsiteX28" fmla="*/ 360608 w 1918952"/>
              <a:gd name="connsiteY28" fmla="*/ 1094704 h 1094704"/>
              <a:gd name="connsiteX29" fmla="*/ 309093 w 1918952"/>
              <a:gd name="connsiteY29" fmla="*/ 1017431 h 109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918952" h="1094704">
                <a:moveTo>
                  <a:pt x="309093" y="1017431"/>
                </a:moveTo>
                <a:lnTo>
                  <a:pt x="115910" y="978794"/>
                </a:lnTo>
                <a:lnTo>
                  <a:pt x="0" y="940157"/>
                </a:lnTo>
                <a:lnTo>
                  <a:pt x="51515" y="850005"/>
                </a:lnTo>
                <a:lnTo>
                  <a:pt x="154546" y="695459"/>
                </a:lnTo>
                <a:lnTo>
                  <a:pt x="347729" y="643943"/>
                </a:lnTo>
                <a:lnTo>
                  <a:pt x="463639" y="643943"/>
                </a:lnTo>
                <a:lnTo>
                  <a:pt x="592428" y="528033"/>
                </a:lnTo>
                <a:lnTo>
                  <a:pt x="669701" y="476518"/>
                </a:lnTo>
                <a:lnTo>
                  <a:pt x="772732" y="437881"/>
                </a:lnTo>
                <a:lnTo>
                  <a:pt x="862884" y="321971"/>
                </a:lnTo>
                <a:lnTo>
                  <a:pt x="1107583" y="206062"/>
                </a:lnTo>
                <a:lnTo>
                  <a:pt x="1159098" y="115909"/>
                </a:lnTo>
                <a:lnTo>
                  <a:pt x="1326524" y="0"/>
                </a:lnTo>
                <a:lnTo>
                  <a:pt x="1390918" y="167425"/>
                </a:lnTo>
                <a:lnTo>
                  <a:pt x="1532586" y="373487"/>
                </a:lnTo>
                <a:lnTo>
                  <a:pt x="1918952" y="296214"/>
                </a:lnTo>
                <a:lnTo>
                  <a:pt x="1700011" y="643943"/>
                </a:lnTo>
                <a:lnTo>
                  <a:pt x="1828800" y="888642"/>
                </a:lnTo>
                <a:lnTo>
                  <a:pt x="1648496" y="888642"/>
                </a:lnTo>
                <a:lnTo>
                  <a:pt x="1326524" y="991673"/>
                </a:lnTo>
                <a:lnTo>
                  <a:pt x="798490" y="991673"/>
                </a:lnTo>
                <a:lnTo>
                  <a:pt x="643943" y="837126"/>
                </a:lnTo>
                <a:cubicBezTo>
                  <a:pt x="682580" y="871470"/>
                  <a:pt x="723300" y="903604"/>
                  <a:pt x="759853" y="940157"/>
                </a:cubicBezTo>
                <a:cubicBezTo>
                  <a:pt x="770798" y="951102"/>
                  <a:pt x="775942" y="966707"/>
                  <a:pt x="785611" y="978794"/>
                </a:cubicBezTo>
                <a:cubicBezTo>
                  <a:pt x="793196" y="988276"/>
                  <a:pt x="802783" y="995966"/>
                  <a:pt x="811369" y="1004552"/>
                </a:cubicBezTo>
                <a:lnTo>
                  <a:pt x="643943" y="1004552"/>
                </a:lnTo>
                <a:lnTo>
                  <a:pt x="528034" y="914400"/>
                </a:lnTo>
                <a:lnTo>
                  <a:pt x="360608" y="1094704"/>
                </a:lnTo>
                <a:lnTo>
                  <a:pt x="309093" y="1017431"/>
                </a:lnTo>
                <a:close/>
              </a:path>
            </a:pathLst>
          </a:cu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0" name="Полилиния 29"/>
          <p:cNvSpPr/>
          <p:nvPr/>
        </p:nvSpPr>
        <p:spPr>
          <a:xfrm>
            <a:off x="1043608" y="5445224"/>
            <a:ext cx="1224136" cy="863501"/>
          </a:xfrm>
          <a:custGeom>
            <a:avLst/>
            <a:gdLst>
              <a:gd name="connsiteX0" fmla="*/ 309093 w 1918952"/>
              <a:gd name="connsiteY0" fmla="*/ 1017431 h 1094704"/>
              <a:gd name="connsiteX1" fmla="*/ 115910 w 1918952"/>
              <a:gd name="connsiteY1" fmla="*/ 978794 h 1094704"/>
              <a:gd name="connsiteX2" fmla="*/ 0 w 1918952"/>
              <a:gd name="connsiteY2" fmla="*/ 940157 h 1094704"/>
              <a:gd name="connsiteX3" fmla="*/ 51515 w 1918952"/>
              <a:gd name="connsiteY3" fmla="*/ 850005 h 1094704"/>
              <a:gd name="connsiteX4" fmla="*/ 154546 w 1918952"/>
              <a:gd name="connsiteY4" fmla="*/ 695459 h 1094704"/>
              <a:gd name="connsiteX5" fmla="*/ 347729 w 1918952"/>
              <a:gd name="connsiteY5" fmla="*/ 643943 h 1094704"/>
              <a:gd name="connsiteX6" fmla="*/ 463639 w 1918952"/>
              <a:gd name="connsiteY6" fmla="*/ 643943 h 1094704"/>
              <a:gd name="connsiteX7" fmla="*/ 592428 w 1918952"/>
              <a:gd name="connsiteY7" fmla="*/ 528033 h 1094704"/>
              <a:gd name="connsiteX8" fmla="*/ 669701 w 1918952"/>
              <a:gd name="connsiteY8" fmla="*/ 476518 h 1094704"/>
              <a:gd name="connsiteX9" fmla="*/ 772732 w 1918952"/>
              <a:gd name="connsiteY9" fmla="*/ 437881 h 1094704"/>
              <a:gd name="connsiteX10" fmla="*/ 862884 w 1918952"/>
              <a:gd name="connsiteY10" fmla="*/ 321971 h 1094704"/>
              <a:gd name="connsiteX11" fmla="*/ 1107583 w 1918952"/>
              <a:gd name="connsiteY11" fmla="*/ 206062 h 1094704"/>
              <a:gd name="connsiteX12" fmla="*/ 1159098 w 1918952"/>
              <a:gd name="connsiteY12" fmla="*/ 115909 h 1094704"/>
              <a:gd name="connsiteX13" fmla="*/ 1326524 w 1918952"/>
              <a:gd name="connsiteY13" fmla="*/ 0 h 1094704"/>
              <a:gd name="connsiteX14" fmla="*/ 1390918 w 1918952"/>
              <a:gd name="connsiteY14" fmla="*/ 167425 h 1094704"/>
              <a:gd name="connsiteX15" fmla="*/ 1532586 w 1918952"/>
              <a:gd name="connsiteY15" fmla="*/ 373487 h 1094704"/>
              <a:gd name="connsiteX16" fmla="*/ 1918952 w 1918952"/>
              <a:gd name="connsiteY16" fmla="*/ 296214 h 1094704"/>
              <a:gd name="connsiteX17" fmla="*/ 1700011 w 1918952"/>
              <a:gd name="connsiteY17" fmla="*/ 643943 h 1094704"/>
              <a:gd name="connsiteX18" fmla="*/ 1828800 w 1918952"/>
              <a:gd name="connsiteY18" fmla="*/ 888642 h 1094704"/>
              <a:gd name="connsiteX19" fmla="*/ 1648496 w 1918952"/>
              <a:gd name="connsiteY19" fmla="*/ 888642 h 1094704"/>
              <a:gd name="connsiteX20" fmla="*/ 1326524 w 1918952"/>
              <a:gd name="connsiteY20" fmla="*/ 991673 h 1094704"/>
              <a:gd name="connsiteX21" fmla="*/ 798490 w 1918952"/>
              <a:gd name="connsiteY21" fmla="*/ 991673 h 1094704"/>
              <a:gd name="connsiteX22" fmla="*/ 643943 w 1918952"/>
              <a:gd name="connsiteY22" fmla="*/ 837126 h 1094704"/>
              <a:gd name="connsiteX23" fmla="*/ 759853 w 1918952"/>
              <a:gd name="connsiteY23" fmla="*/ 940157 h 1094704"/>
              <a:gd name="connsiteX24" fmla="*/ 785611 w 1918952"/>
              <a:gd name="connsiteY24" fmla="*/ 978794 h 1094704"/>
              <a:gd name="connsiteX25" fmla="*/ 811369 w 1918952"/>
              <a:gd name="connsiteY25" fmla="*/ 1004552 h 1094704"/>
              <a:gd name="connsiteX26" fmla="*/ 643943 w 1918952"/>
              <a:gd name="connsiteY26" fmla="*/ 1004552 h 1094704"/>
              <a:gd name="connsiteX27" fmla="*/ 528034 w 1918952"/>
              <a:gd name="connsiteY27" fmla="*/ 914400 h 1094704"/>
              <a:gd name="connsiteX28" fmla="*/ 360608 w 1918952"/>
              <a:gd name="connsiteY28" fmla="*/ 1094704 h 1094704"/>
              <a:gd name="connsiteX29" fmla="*/ 309093 w 1918952"/>
              <a:gd name="connsiteY29" fmla="*/ 1017431 h 109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918952" h="1094704">
                <a:moveTo>
                  <a:pt x="309093" y="1017431"/>
                </a:moveTo>
                <a:lnTo>
                  <a:pt x="115910" y="978794"/>
                </a:lnTo>
                <a:lnTo>
                  <a:pt x="0" y="940157"/>
                </a:lnTo>
                <a:lnTo>
                  <a:pt x="51515" y="850005"/>
                </a:lnTo>
                <a:lnTo>
                  <a:pt x="154546" y="695459"/>
                </a:lnTo>
                <a:lnTo>
                  <a:pt x="347729" y="643943"/>
                </a:lnTo>
                <a:lnTo>
                  <a:pt x="463639" y="643943"/>
                </a:lnTo>
                <a:lnTo>
                  <a:pt x="592428" y="528033"/>
                </a:lnTo>
                <a:lnTo>
                  <a:pt x="669701" y="476518"/>
                </a:lnTo>
                <a:lnTo>
                  <a:pt x="772732" y="437881"/>
                </a:lnTo>
                <a:lnTo>
                  <a:pt x="862884" y="321971"/>
                </a:lnTo>
                <a:lnTo>
                  <a:pt x="1107583" y="206062"/>
                </a:lnTo>
                <a:lnTo>
                  <a:pt x="1159098" y="115909"/>
                </a:lnTo>
                <a:lnTo>
                  <a:pt x="1326524" y="0"/>
                </a:lnTo>
                <a:lnTo>
                  <a:pt x="1390918" y="167425"/>
                </a:lnTo>
                <a:lnTo>
                  <a:pt x="1532586" y="373487"/>
                </a:lnTo>
                <a:lnTo>
                  <a:pt x="1918952" y="296214"/>
                </a:lnTo>
                <a:lnTo>
                  <a:pt x="1700011" y="643943"/>
                </a:lnTo>
                <a:lnTo>
                  <a:pt x="1828800" y="888642"/>
                </a:lnTo>
                <a:lnTo>
                  <a:pt x="1648496" y="888642"/>
                </a:lnTo>
                <a:lnTo>
                  <a:pt x="1326524" y="991673"/>
                </a:lnTo>
                <a:lnTo>
                  <a:pt x="798490" y="991673"/>
                </a:lnTo>
                <a:lnTo>
                  <a:pt x="643943" y="837126"/>
                </a:lnTo>
                <a:cubicBezTo>
                  <a:pt x="682580" y="871470"/>
                  <a:pt x="723300" y="903604"/>
                  <a:pt x="759853" y="940157"/>
                </a:cubicBezTo>
                <a:cubicBezTo>
                  <a:pt x="770798" y="951102"/>
                  <a:pt x="775942" y="966707"/>
                  <a:pt x="785611" y="978794"/>
                </a:cubicBezTo>
                <a:cubicBezTo>
                  <a:pt x="793196" y="988276"/>
                  <a:pt x="802783" y="995966"/>
                  <a:pt x="811369" y="1004552"/>
                </a:cubicBezTo>
                <a:lnTo>
                  <a:pt x="643943" y="1004552"/>
                </a:lnTo>
                <a:lnTo>
                  <a:pt x="528034" y="914400"/>
                </a:lnTo>
                <a:lnTo>
                  <a:pt x="360608" y="1094704"/>
                </a:lnTo>
                <a:lnTo>
                  <a:pt x="309093" y="1017431"/>
                </a:lnTo>
                <a:close/>
              </a:path>
            </a:pathLst>
          </a:cu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1" name="Полилиния 30"/>
          <p:cNvSpPr/>
          <p:nvPr/>
        </p:nvSpPr>
        <p:spPr>
          <a:xfrm>
            <a:off x="3009818" y="2996952"/>
            <a:ext cx="1742201" cy="2024608"/>
          </a:xfrm>
          <a:custGeom>
            <a:avLst/>
            <a:gdLst>
              <a:gd name="connsiteX0" fmla="*/ 309093 w 1918952"/>
              <a:gd name="connsiteY0" fmla="*/ 1017431 h 1094704"/>
              <a:gd name="connsiteX1" fmla="*/ 115910 w 1918952"/>
              <a:gd name="connsiteY1" fmla="*/ 978794 h 1094704"/>
              <a:gd name="connsiteX2" fmla="*/ 0 w 1918952"/>
              <a:gd name="connsiteY2" fmla="*/ 940157 h 1094704"/>
              <a:gd name="connsiteX3" fmla="*/ 51515 w 1918952"/>
              <a:gd name="connsiteY3" fmla="*/ 850005 h 1094704"/>
              <a:gd name="connsiteX4" fmla="*/ 154546 w 1918952"/>
              <a:gd name="connsiteY4" fmla="*/ 695459 h 1094704"/>
              <a:gd name="connsiteX5" fmla="*/ 347729 w 1918952"/>
              <a:gd name="connsiteY5" fmla="*/ 643943 h 1094704"/>
              <a:gd name="connsiteX6" fmla="*/ 463639 w 1918952"/>
              <a:gd name="connsiteY6" fmla="*/ 643943 h 1094704"/>
              <a:gd name="connsiteX7" fmla="*/ 592428 w 1918952"/>
              <a:gd name="connsiteY7" fmla="*/ 528033 h 1094704"/>
              <a:gd name="connsiteX8" fmla="*/ 669701 w 1918952"/>
              <a:gd name="connsiteY8" fmla="*/ 476518 h 1094704"/>
              <a:gd name="connsiteX9" fmla="*/ 772732 w 1918952"/>
              <a:gd name="connsiteY9" fmla="*/ 437881 h 1094704"/>
              <a:gd name="connsiteX10" fmla="*/ 862884 w 1918952"/>
              <a:gd name="connsiteY10" fmla="*/ 321971 h 1094704"/>
              <a:gd name="connsiteX11" fmla="*/ 1107583 w 1918952"/>
              <a:gd name="connsiteY11" fmla="*/ 206062 h 1094704"/>
              <a:gd name="connsiteX12" fmla="*/ 1159098 w 1918952"/>
              <a:gd name="connsiteY12" fmla="*/ 115909 h 1094704"/>
              <a:gd name="connsiteX13" fmla="*/ 1326524 w 1918952"/>
              <a:gd name="connsiteY13" fmla="*/ 0 h 1094704"/>
              <a:gd name="connsiteX14" fmla="*/ 1390918 w 1918952"/>
              <a:gd name="connsiteY14" fmla="*/ 167425 h 1094704"/>
              <a:gd name="connsiteX15" fmla="*/ 1532586 w 1918952"/>
              <a:gd name="connsiteY15" fmla="*/ 373487 h 1094704"/>
              <a:gd name="connsiteX16" fmla="*/ 1918952 w 1918952"/>
              <a:gd name="connsiteY16" fmla="*/ 296214 h 1094704"/>
              <a:gd name="connsiteX17" fmla="*/ 1700011 w 1918952"/>
              <a:gd name="connsiteY17" fmla="*/ 643943 h 1094704"/>
              <a:gd name="connsiteX18" fmla="*/ 1828800 w 1918952"/>
              <a:gd name="connsiteY18" fmla="*/ 888642 h 1094704"/>
              <a:gd name="connsiteX19" fmla="*/ 1648496 w 1918952"/>
              <a:gd name="connsiteY19" fmla="*/ 888642 h 1094704"/>
              <a:gd name="connsiteX20" fmla="*/ 1326524 w 1918952"/>
              <a:gd name="connsiteY20" fmla="*/ 991673 h 1094704"/>
              <a:gd name="connsiteX21" fmla="*/ 798490 w 1918952"/>
              <a:gd name="connsiteY21" fmla="*/ 991673 h 1094704"/>
              <a:gd name="connsiteX22" fmla="*/ 643943 w 1918952"/>
              <a:gd name="connsiteY22" fmla="*/ 837126 h 1094704"/>
              <a:gd name="connsiteX23" fmla="*/ 759853 w 1918952"/>
              <a:gd name="connsiteY23" fmla="*/ 940157 h 1094704"/>
              <a:gd name="connsiteX24" fmla="*/ 785611 w 1918952"/>
              <a:gd name="connsiteY24" fmla="*/ 978794 h 1094704"/>
              <a:gd name="connsiteX25" fmla="*/ 811369 w 1918952"/>
              <a:gd name="connsiteY25" fmla="*/ 1004552 h 1094704"/>
              <a:gd name="connsiteX26" fmla="*/ 643943 w 1918952"/>
              <a:gd name="connsiteY26" fmla="*/ 1004552 h 1094704"/>
              <a:gd name="connsiteX27" fmla="*/ 528034 w 1918952"/>
              <a:gd name="connsiteY27" fmla="*/ 914400 h 1094704"/>
              <a:gd name="connsiteX28" fmla="*/ 360608 w 1918952"/>
              <a:gd name="connsiteY28" fmla="*/ 1094704 h 1094704"/>
              <a:gd name="connsiteX29" fmla="*/ 309093 w 1918952"/>
              <a:gd name="connsiteY29" fmla="*/ 1017431 h 109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918952" h="1094704">
                <a:moveTo>
                  <a:pt x="309093" y="1017431"/>
                </a:moveTo>
                <a:lnTo>
                  <a:pt x="115910" y="978794"/>
                </a:lnTo>
                <a:lnTo>
                  <a:pt x="0" y="940157"/>
                </a:lnTo>
                <a:lnTo>
                  <a:pt x="51515" y="850005"/>
                </a:lnTo>
                <a:lnTo>
                  <a:pt x="154546" y="695459"/>
                </a:lnTo>
                <a:lnTo>
                  <a:pt x="347729" y="643943"/>
                </a:lnTo>
                <a:lnTo>
                  <a:pt x="463639" y="643943"/>
                </a:lnTo>
                <a:lnTo>
                  <a:pt x="592428" y="528033"/>
                </a:lnTo>
                <a:lnTo>
                  <a:pt x="669701" y="476518"/>
                </a:lnTo>
                <a:lnTo>
                  <a:pt x="772732" y="437881"/>
                </a:lnTo>
                <a:lnTo>
                  <a:pt x="862884" y="321971"/>
                </a:lnTo>
                <a:lnTo>
                  <a:pt x="1107583" y="206062"/>
                </a:lnTo>
                <a:lnTo>
                  <a:pt x="1159098" y="115909"/>
                </a:lnTo>
                <a:lnTo>
                  <a:pt x="1326524" y="0"/>
                </a:lnTo>
                <a:lnTo>
                  <a:pt x="1390918" y="167425"/>
                </a:lnTo>
                <a:lnTo>
                  <a:pt x="1532586" y="373487"/>
                </a:lnTo>
                <a:lnTo>
                  <a:pt x="1918952" y="296214"/>
                </a:lnTo>
                <a:lnTo>
                  <a:pt x="1700011" y="643943"/>
                </a:lnTo>
                <a:lnTo>
                  <a:pt x="1828800" y="888642"/>
                </a:lnTo>
                <a:lnTo>
                  <a:pt x="1648496" y="888642"/>
                </a:lnTo>
                <a:lnTo>
                  <a:pt x="1326524" y="991673"/>
                </a:lnTo>
                <a:lnTo>
                  <a:pt x="798490" y="991673"/>
                </a:lnTo>
                <a:lnTo>
                  <a:pt x="643943" y="837126"/>
                </a:lnTo>
                <a:cubicBezTo>
                  <a:pt x="682580" y="871470"/>
                  <a:pt x="723300" y="903604"/>
                  <a:pt x="759853" y="940157"/>
                </a:cubicBezTo>
                <a:cubicBezTo>
                  <a:pt x="770798" y="951102"/>
                  <a:pt x="775942" y="966707"/>
                  <a:pt x="785611" y="978794"/>
                </a:cubicBezTo>
                <a:cubicBezTo>
                  <a:pt x="793196" y="988276"/>
                  <a:pt x="802783" y="995966"/>
                  <a:pt x="811369" y="1004552"/>
                </a:cubicBezTo>
                <a:lnTo>
                  <a:pt x="643943" y="1004552"/>
                </a:lnTo>
                <a:lnTo>
                  <a:pt x="528034" y="914400"/>
                </a:lnTo>
                <a:lnTo>
                  <a:pt x="360608" y="1094704"/>
                </a:lnTo>
                <a:lnTo>
                  <a:pt x="309093" y="1017431"/>
                </a:lnTo>
                <a:close/>
              </a:path>
            </a:pathLst>
          </a:cu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2" name="Полилиния 31"/>
          <p:cNvSpPr/>
          <p:nvPr/>
        </p:nvSpPr>
        <p:spPr>
          <a:xfrm>
            <a:off x="2267744" y="4436964"/>
            <a:ext cx="1332147" cy="2200364"/>
          </a:xfrm>
          <a:custGeom>
            <a:avLst/>
            <a:gdLst>
              <a:gd name="connsiteX0" fmla="*/ 309093 w 1918952"/>
              <a:gd name="connsiteY0" fmla="*/ 1017431 h 1094704"/>
              <a:gd name="connsiteX1" fmla="*/ 115910 w 1918952"/>
              <a:gd name="connsiteY1" fmla="*/ 978794 h 1094704"/>
              <a:gd name="connsiteX2" fmla="*/ 0 w 1918952"/>
              <a:gd name="connsiteY2" fmla="*/ 940157 h 1094704"/>
              <a:gd name="connsiteX3" fmla="*/ 51515 w 1918952"/>
              <a:gd name="connsiteY3" fmla="*/ 850005 h 1094704"/>
              <a:gd name="connsiteX4" fmla="*/ 154546 w 1918952"/>
              <a:gd name="connsiteY4" fmla="*/ 695459 h 1094704"/>
              <a:gd name="connsiteX5" fmla="*/ 347729 w 1918952"/>
              <a:gd name="connsiteY5" fmla="*/ 643943 h 1094704"/>
              <a:gd name="connsiteX6" fmla="*/ 463639 w 1918952"/>
              <a:gd name="connsiteY6" fmla="*/ 643943 h 1094704"/>
              <a:gd name="connsiteX7" fmla="*/ 592428 w 1918952"/>
              <a:gd name="connsiteY7" fmla="*/ 528033 h 1094704"/>
              <a:gd name="connsiteX8" fmla="*/ 669701 w 1918952"/>
              <a:gd name="connsiteY8" fmla="*/ 476518 h 1094704"/>
              <a:gd name="connsiteX9" fmla="*/ 772732 w 1918952"/>
              <a:gd name="connsiteY9" fmla="*/ 437881 h 1094704"/>
              <a:gd name="connsiteX10" fmla="*/ 862884 w 1918952"/>
              <a:gd name="connsiteY10" fmla="*/ 321971 h 1094704"/>
              <a:gd name="connsiteX11" fmla="*/ 1107583 w 1918952"/>
              <a:gd name="connsiteY11" fmla="*/ 206062 h 1094704"/>
              <a:gd name="connsiteX12" fmla="*/ 1159098 w 1918952"/>
              <a:gd name="connsiteY12" fmla="*/ 115909 h 1094704"/>
              <a:gd name="connsiteX13" fmla="*/ 1326524 w 1918952"/>
              <a:gd name="connsiteY13" fmla="*/ 0 h 1094704"/>
              <a:gd name="connsiteX14" fmla="*/ 1390918 w 1918952"/>
              <a:gd name="connsiteY14" fmla="*/ 167425 h 1094704"/>
              <a:gd name="connsiteX15" fmla="*/ 1532586 w 1918952"/>
              <a:gd name="connsiteY15" fmla="*/ 373487 h 1094704"/>
              <a:gd name="connsiteX16" fmla="*/ 1918952 w 1918952"/>
              <a:gd name="connsiteY16" fmla="*/ 296214 h 1094704"/>
              <a:gd name="connsiteX17" fmla="*/ 1700011 w 1918952"/>
              <a:gd name="connsiteY17" fmla="*/ 643943 h 1094704"/>
              <a:gd name="connsiteX18" fmla="*/ 1828800 w 1918952"/>
              <a:gd name="connsiteY18" fmla="*/ 888642 h 1094704"/>
              <a:gd name="connsiteX19" fmla="*/ 1648496 w 1918952"/>
              <a:gd name="connsiteY19" fmla="*/ 888642 h 1094704"/>
              <a:gd name="connsiteX20" fmla="*/ 1326524 w 1918952"/>
              <a:gd name="connsiteY20" fmla="*/ 991673 h 1094704"/>
              <a:gd name="connsiteX21" fmla="*/ 798490 w 1918952"/>
              <a:gd name="connsiteY21" fmla="*/ 991673 h 1094704"/>
              <a:gd name="connsiteX22" fmla="*/ 643943 w 1918952"/>
              <a:gd name="connsiteY22" fmla="*/ 837126 h 1094704"/>
              <a:gd name="connsiteX23" fmla="*/ 759853 w 1918952"/>
              <a:gd name="connsiteY23" fmla="*/ 940157 h 1094704"/>
              <a:gd name="connsiteX24" fmla="*/ 785611 w 1918952"/>
              <a:gd name="connsiteY24" fmla="*/ 978794 h 1094704"/>
              <a:gd name="connsiteX25" fmla="*/ 811369 w 1918952"/>
              <a:gd name="connsiteY25" fmla="*/ 1004552 h 1094704"/>
              <a:gd name="connsiteX26" fmla="*/ 643943 w 1918952"/>
              <a:gd name="connsiteY26" fmla="*/ 1004552 h 1094704"/>
              <a:gd name="connsiteX27" fmla="*/ 528034 w 1918952"/>
              <a:gd name="connsiteY27" fmla="*/ 914400 h 1094704"/>
              <a:gd name="connsiteX28" fmla="*/ 360608 w 1918952"/>
              <a:gd name="connsiteY28" fmla="*/ 1094704 h 1094704"/>
              <a:gd name="connsiteX29" fmla="*/ 309093 w 1918952"/>
              <a:gd name="connsiteY29" fmla="*/ 1017431 h 109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918952" h="1094704">
                <a:moveTo>
                  <a:pt x="309093" y="1017431"/>
                </a:moveTo>
                <a:lnTo>
                  <a:pt x="115910" y="978794"/>
                </a:lnTo>
                <a:lnTo>
                  <a:pt x="0" y="940157"/>
                </a:lnTo>
                <a:lnTo>
                  <a:pt x="51515" y="850005"/>
                </a:lnTo>
                <a:lnTo>
                  <a:pt x="154546" y="695459"/>
                </a:lnTo>
                <a:lnTo>
                  <a:pt x="347729" y="643943"/>
                </a:lnTo>
                <a:lnTo>
                  <a:pt x="463639" y="643943"/>
                </a:lnTo>
                <a:lnTo>
                  <a:pt x="592428" y="528033"/>
                </a:lnTo>
                <a:lnTo>
                  <a:pt x="669701" y="476518"/>
                </a:lnTo>
                <a:lnTo>
                  <a:pt x="772732" y="437881"/>
                </a:lnTo>
                <a:lnTo>
                  <a:pt x="862884" y="321971"/>
                </a:lnTo>
                <a:lnTo>
                  <a:pt x="1107583" y="206062"/>
                </a:lnTo>
                <a:lnTo>
                  <a:pt x="1159098" y="115909"/>
                </a:lnTo>
                <a:lnTo>
                  <a:pt x="1326524" y="0"/>
                </a:lnTo>
                <a:lnTo>
                  <a:pt x="1390918" y="167425"/>
                </a:lnTo>
                <a:lnTo>
                  <a:pt x="1532586" y="373487"/>
                </a:lnTo>
                <a:lnTo>
                  <a:pt x="1918952" y="296214"/>
                </a:lnTo>
                <a:lnTo>
                  <a:pt x="1700011" y="643943"/>
                </a:lnTo>
                <a:lnTo>
                  <a:pt x="1828800" y="888642"/>
                </a:lnTo>
                <a:lnTo>
                  <a:pt x="1648496" y="888642"/>
                </a:lnTo>
                <a:lnTo>
                  <a:pt x="1326524" y="991673"/>
                </a:lnTo>
                <a:lnTo>
                  <a:pt x="798490" y="991673"/>
                </a:lnTo>
                <a:lnTo>
                  <a:pt x="643943" y="837126"/>
                </a:lnTo>
                <a:cubicBezTo>
                  <a:pt x="682580" y="871470"/>
                  <a:pt x="723300" y="903604"/>
                  <a:pt x="759853" y="940157"/>
                </a:cubicBezTo>
                <a:cubicBezTo>
                  <a:pt x="770798" y="951102"/>
                  <a:pt x="775942" y="966707"/>
                  <a:pt x="785611" y="978794"/>
                </a:cubicBezTo>
                <a:cubicBezTo>
                  <a:pt x="793196" y="988276"/>
                  <a:pt x="802783" y="995966"/>
                  <a:pt x="811369" y="1004552"/>
                </a:cubicBezTo>
                <a:lnTo>
                  <a:pt x="643943" y="1004552"/>
                </a:lnTo>
                <a:lnTo>
                  <a:pt x="528034" y="914400"/>
                </a:lnTo>
                <a:lnTo>
                  <a:pt x="360608" y="1094704"/>
                </a:lnTo>
                <a:lnTo>
                  <a:pt x="309093" y="1017431"/>
                </a:lnTo>
                <a:close/>
              </a:path>
            </a:pathLst>
          </a:cu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3" name="Полилиния 32"/>
          <p:cNvSpPr/>
          <p:nvPr/>
        </p:nvSpPr>
        <p:spPr>
          <a:xfrm>
            <a:off x="5696508" y="5619418"/>
            <a:ext cx="684076" cy="1152128"/>
          </a:xfrm>
          <a:custGeom>
            <a:avLst/>
            <a:gdLst>
              <a:gd name="connsiteX0" fmla="*/ 309093 w 1918952"/>
              <a:gd name="connsiteY0" fmla="*/ 1017431 h 1094704"/>
              <a:gd name="connsiteX1" fmla="*/ 115910 w 1918952"/>
              <a:gd name="connsiteY1" fmla="*/ 978794 h 1094704"/>
              <a:gd name="connsiteX2" fmla="*/ 0 w 1918952"/>
              <a:gd name="connsiteY2" fmla="*/ 940157 h 1094704"/>
              <a:gd name="connsiteX3" fmla="*/ 51515 w 1918952"/>
              <a:gd name="connsiteY3" fmla="*/ 850005 h 1094704"/>
              <a:gd name="connsiteX4" fmla="*/ 154546 w 1918952"/>
              <a:gd name="connsiteY4" fmla="*/ 695459 h 1094704"/>
              <a:gd name="connsiteX5" fmla="*/ 347729 w 1918952"/>
              <a:gd name="connsiteY5" fmla="*/ 643943 h 1094704"/>
              <a:gd name="connsiteX6" fmla="*/ 463639 w 1918952"/>
              <a:gd name="connsiteY6" fmla="*/ 643943 h 1094704"/>
              <a:gd name="connsiteX7" fmla="*/ 592428 w 1918952"/>
              <a:gd name="connsiteY7" fmla="*/ 528033 h 1094704"/>
              <a:gd name="connsiteX8" fmla="*/ 669701 w 1918952"/>
              <a:gd name="connsiteY8" fmla="*/ 476518 h 1094704"/>
              <a:gd name="connsiteX9" fmla="*/ 772732 w 1918952"/>
              <a:gd name="connsiteY9" fmla="*/ 437881 h 1094704"/>
              <a:gd name="connsiteX10" fmla="*/ 862884 w 1918952"/>
              <a:gd name="connsiteY10" fmla="*/ 321971 h 1094704"/>
              <a:gd name="connsiteX11" fmla="*/ 1107583 w 1918952"/>
              <a:gd name="connsiteY11" fmla="*/ 206062 h 1094704"/>
              <a:gd name="connsiteX12" fmla="*/ 1159098 w 1918952"/>
              <a:gd name="connsiteY12" fmla="*/ 115909 h 1094704"/>
              <a:gd name="connsiteX13" fmla="*/ 1326524 w 1918952"/>
              <a:gd name="connsiteY13" fmla="*/ 0 h 1094704"/>
              <a:gd name="connsiteX14" fmla="*/ 1390918 w 1918952"/>
              <a:gd name="connsiteY14" fmla="*/ 167425 h 1094704"/>
              <a:gd name="connsiteX15" fmla="*/ 1532586 w 1918952"/>
              <a:gd name="connsiteY15" fmla="*/ 373487 h 1094704"/>
              <a:gd name="connsiteX16" fmla="*/ 1918952 w 1918952"/>
              <a:gd name="connsiteY16" fmla="*/ 296214 h 1094704"/>
              <a:gd name="connsiteX17" fmla="*/ 1700011 w 1918952"/>
              <a:gd name="connsiteY17" fmla="*/ 643943 h 1094704"/>
              <a:gd name="connsiteX18" fmla="*/ 1828800 w 1918952"/>
              <a:gd name="connsiteY18" fmla="*/ 888642 h 1094704"/>
              <a:gd name="connsiteX19" fmla="*/ 1648496 w 1918952"/>
              <a:gd name="connsiteY19" fmla="*/ 888642 h 1094704"/>
              <a:gd name="connsiteX20" fmla="*/ 1326524 w 1918952"/>
              <a:gd name="connsiteY20" fmla="*/ 991673 h 1094704"/>
              <a:gd name="connsiteX21" fmla="*/ 798490 w 1918952"/>
              <a:gd name="connsiteY21" fmla="*/ 991673 h 1094704"/>
              <a:gd name="connsiteX22" fmla="*/ 643943 w 1918952"/>
              <a:gd name="connsiteY22" fmla="*/ 837126 h 1094704"/>
              <a:gd name="connsiteX23" fmla="*/ 759853 w 1918952"/>
              <a:gd name="connsiteY23" fmla="*/ 940157 h 1094704"/>
              <a:gd name="connsiteX24" fmla="*/ 785611 w 1918952"/>
              <a:gd name="connsiteY24" fmla="*/ 978794 h 1094704"/>
              <a:gd name="connsiteX25" fmla="*/ 811369 w 1918952"/>
              <a:gd name="connsiteY25" fmla="*/ 1004552 h 1094704"/>
              <a:gd name="connsiteX26" fmla="*/ 643943 w 1918952"/>
              <a:gd name="connsiteY26" fmla="*/ 1004552 h 1094704"/>
              <a:gd name="connsiteX27" fmla="*/ 528034 w 1918952"/>
              <a:gd name="connsiteY27" fmla="*/ 914400 h 1094704"/>
              <a:gd name="connsiteX28" fmla="*/ 360608 w 1918952"/>
              <a:gd name="connsiteY28" fmla="*/ 1094704 h 1094704"/>
              <a:gd name="connsiteX29" fmla="*/ 309093 w 1918952"/>
              <a:gd name="connsiteY29" fmla="*/ 1017431 h 109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918952" h="1094704">
                <a:moveTo>
                  <a:pt x="309093" y="1017431"/>
                </a:moveTo>
                <a:lnTo>
                  <a:pt x="115910" y="978794"/>
                </a:lnTo>
                <a:lnTo>
                  <a:pt x="0" y="940157"/>
                </a:lnTo>
                <a:lnTo>
                  <a:pt x="51515" y="850005"/>
                </a:lnTo>
                <a:lnTo>
                  <a:pt x="154546" y="695459"/>
                </a:lnTo>
                <a:lnTo>
                  <a:pt x="347729" y="643943"/>
                </a:lnTo>
                <a:lnTo>
                  <a:pt x="463639" y="643943"/>
                </a:lnTo>
                <a:lnTo>
                  <a:pt x="592428" y="528033"/>
                </a:lnTo>
                <a:lnTo>
                  <a:pt x="669701" y="476518"/>
                </a:lnTo>
                <a:lnTo>
                  <a:pt x="772732" y="437881"/>
                </a:lnTo>
                <a:lnTo>
                  <a:pt x="862884" y="321971"/>
                </a:lnTo>
                <a:lnTo>
                  <a:pt x="1107583" y="206062"/>
                </a:lnTo>
                <a:lnTo>
                  <a:pt x="1159098" y="115909"/>
                </a:lnTo>
                <a:lnTo>
                  <a:pt x="1326524" y="0"/>
                </a:lnTo>
                <a:lnTo>
                  <a:pt x="1390918" y="167425"/>
                </a:lnTo>
                <a:lnTo>
                  <a:pt x="1532586" y="373487"/>
                </a:lnTo>
                <a:lnTo>
                  <a:pt x="1918952" y="296214"/>
                </a:lnTo>
                <a:lnTo>
                  <a:pt x="1700011" y="643943"/>
                </a:lnTo>
                <a:lnTo>
                  <a:pt x="1828800" y="888642"/>
                </a:lnTo>
                <a:lnTo>
                  <a:pt x="1648496" y="888642"/>
                </a:lnTo>
                <a:lnTo>
                  <a:pt x="1326524" y="991673"/>
                </a:lnTo>
                <a:lnTo>
                  <a:pt x="798490" y="991673"/>
                </a:lnTo>
                <a:lnTo>
                  <a:pt x="643943" y="837126"/>
                </a:lnTo>
                <a:cubicBezTo>
                  <a:pt x="682580" y="871470"/>
                  <a:pt x="723300" y="903604"/>
                  <a:pt x="759853" y="940157"/>
                </a:cubicBezTo>
                <a:cubicBezTo>
                  <a:pt x="770798" y="951102"/>
                  <a:pt x="775942" y="966707"/>
                  <a:pt x="785611" y="978794"/>
                </a:cubicBezTo>
                <a:cubicBezTo>
                  <a:pt x="793196" y="988276"/>
                  <a:pt x="802783" y="995966"/>
                  <a:pt x="811369" y="1004552"/>
                </a:cubicBezTo>
                <a:lnTo>
                  <a:pt x="643943" y="1004552"/>
                </a:lnTo>
                <a:lnTo>
                  <a:pt x="528034" y="914400"/>
                </a:lnTo>
                <a:lnTo>
                  <a:pt x="360608" y="1094704"/>
                </a:lnTo>
                <a:lnTo>
                  <a:pt x="309093" y="1017431"/>
                </a:lnTo>
                <a:close/>
              </a:path>
            </a:pathLst>
          </a:cu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4" name="Полилиния 33"/>
          <p:cNvSpPr/>
          <p:nvPr/>
        </p:nvSpPr>
        <p:spPr>
          <a:xfrm>
            <a:off x="3680284" y="4890541"/>
            <a:ext cx="863700" cy="1746786"/>
          </a:xfrm>
          <a:custGeom>
            <a:avLst/>
            <a:gdLst>
              <a:gd name="connsiteX0" fmla="*/ 309093 w 1918952"/>
              <a:gd name="connsiteY0" fmla="*/ 1017431 h 1094704"/>
              <a:gd name="connsiteX1" fmla="*/ 115910 w 1918952"/>
              <a:gd name="connsiteY1" fmla="*/ 978794 h 1094704"/>
              <a:gd name="connsiteX2" fmla="*/ 0 w 1918952"/>
              <a:gd name="connsiteY2" fmla="*/ 940157 h 1094704"/>
              <a:gd name="connsiteX3" fmla="*/ 51515 w 1918952"/>
              <a:gd name="connsiteY3" fmla="*/ 850005 h 1094704"/>
              <a:gd name="connsiteX4" fmla="*/ 154546 w 1918952"/>
              <a:gd name="connsiteY4" fmla="*/ 695459 h 1094704"/>
              <a:gd name="connsiteX5" fmla="*/ 347729 w 1918952"/>
              <a:gd name="connsiteY5" fmla="*/ 643943 h 1094704"/>
              <a:gd name="connsiteX6" fmla="*/ 463639 w 1918952"/>
              <a:gd name="connsiteY6" fmla="*/ 643943 h 1094704"/>
              <a:gd name="connsiteX7" fmla="*/ 592428 w 1918952"/>
              <a:gd name="connsiteY7" fmla="*/ 528033 h 1094704"/>
              <a:gd name="connsiteX8" fmla="*/ 669701 w 1918952"/>
              <a:gd name="connsiteY8" fmla="*/ 476518 h 1094704"/>
              <a:gd name="connsiteX9" fmla="*/ 772732 w 1918952"/>
              <a:gd name="connsiteY9" fmla="*/ 437881 h 1094704"/>
              <a:gd name="connsiteX10" fmla="*/ 862884 w 1918952"/>
              <a:gd name="connsiteY10" fmla="*/ 321971 h 1094704"/>
              <a:gd name="connsiteX11" fmla="*/ 1107583 w 1918952"/>
              <a:gd name="connsiteY11" fmla="*/ 206062 h 1094704"/>
              <a:gd name="connsiteX12" fmla="*/ 1159098 w 1918952"/>
              <a:gd name="connsiteY12" fmla="*/ 115909 h 1094704"/>
              <a:gd name="connsiteX13" fmla="*/ 1326524 w 1918952"/>
              <a:gd name="connsiteY13" fmla="*/ 0 h 1094704"/>
              <a:gd name="connsiteX14" fmla="*/ 1390918 w 1918952"/>
              <a:gd name="connsiteY14" fmla="*/ 167425 h 1094704"/>
              <a:gd name="connsiteX15" fmla="*/ 1532586 w 1918952"/>
              <a:gd name="connsiteY15" fmla="*/ 373487 h 1094704"/>
              <a:gd name="connsiteX16" fmla="*/ 1918952 w 1918952"/>
              <a:gd name="connsiteY16" fmla="*/ 296214 h 1094704"/>
              <a:gd name="connsiteX17" fmla="*/ 1700011 w 1918952"/>
              <a:gd name="connsiteY17" fmla="*/ 643943 h 1094704"/>
              <a:gd name="connsiteX18" fmla="*/ 1828800 w 1918952"/>
              <a:gd name="connsiteY18" fmla="*/ 888642 h 1094704"/>
              <a:gd name="connsiteX19" fmla="*/ 1648496 w 1918952"/>
              <a:gd name="connsiteY19" fmla="*/ 888642 h 1094704"/>
              <a:gd name="connsiteX20" fmla="*/ 1326524 w 1918952"/>
              <a:gd name="connsiteY20" fmla="*/ 991673 h 1094704"/>
              <a:gd name="connsiteX21" fmla="*/ 798490 w 1918952"/>
              <a:gd name="connsiteY21" fmla="*/ 991673 h 1094704"/>
              <a:gd name="connsiteX22" fmla="*/ 643943 w 1918952"/>
              <a:gd name="connsiteY22" fmla="*/ 837126 h 1094704"/>
              <a:gd name="connsiteX23" fmla="*/ 759853 w 1918952"/>
              <a:gd name="connsiteY23" fmla="*/ 940157 h 1094704"/>
              <a:gd name="connsiteX24" fmla="*/ 785611 w 1918952"/>
              <a:gd name="connsiteY24" fmla="*/ 978794 h 1094704"/>
              <a:gd name="connsiteX25" fmla="*/ 811369 w 1918952"/>
              <a:gd name="connsiteY25" fmla="*/ 1004552 h 1094704"/>
              <a:gd name="connsiteX26" fmla="*/ 643943 w 1918952"/>
              <a:gd name="connsiteY26" fmla="*/ 1004552 h 1094704"/>
              <a:gd name="connsiteX27" fmla="*/ 528034 w 1918952"/>
              <a:gd name="connsiteY27" fmla="*/ 914400 h 1094704"/>
              <a:gd name="connsiteX28" fmla="*/ 360608 w 1918952"/>
              <a:gd name="connsiteY28" fmla="*/ 1094704 h 1094704"/>
              <a:gd name="connsiteX29" fmla="*/ 309093 w 1918952"/>
              <a:gd name="connsiteY29" fmla="*/ 1017431 h 109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918952" h="1094704">
                <a:moveTo>
                  <a:pt x="309093" y="1017431"/>
                </a:moveTo>
                <a:lnTo>
                  <a:pt x="115910" y="978794"/>
                </a:lnTo>
                <a:lnTo>
                  <a:pt x="0" y="940157"/>
                </a:lnTo>
                <a:lnTo>
                  <a:pt x="51515" y="850005"/>
                </a:lnTo>
                <a:lnTo>
                  <a:pt x="154546" y="695459"/>
                </a:lnTo>
                <a:lnTo>
                  <a:pt x="347729" y="643943"/>
                </a:lnTo>
                <a:lnTo>
                  <a:pt x="463639" y="643943"/>
                </a:lnTo>
                <a:lnTo>
                  <a:pt x="592428" y="528033"/>
                </a:lnTo>
                <a:lnTo>
                  <a:pt x="669701" y="476518"/>
                </a:lnTo>
                <a:lnTo>
                  <a:pt x="772732" y="437881"/>
                </a:lnTo>
                <a:lnTo>
                  <a:pt x="862884" y="321971"/>
                </a:lnTo>
                <a:lnTo>
                  <a:pt x="1107583" y="206062"/>
                </a:lnTo>
                <a:lnTo>
                  <a:pt x="1159098" y="115909"/>
                </a:lnTo>
                <a:lnTo>
                  <a:pt x="1326524" y="0"/>
                </a:lnTo>
                <a:lnTo>
                  <a:pt x="1390918" y="167425"/>
                </a:lnTo>
                <a:lnTo>
                  <a:pt x="1532586" y="373487"/>
                </a:lnTo>
                <a:lnTo>
                  <a:pt x="1918952" y="296214"/>
                </a:lnTo>
                <a:lnTo>
                  <a:pt x="1700011" y="643943"/>
                </a:lnTo>
                <a:lnTo>
                  <a:pt x="1828800" y="888642"/>
                </a:lnTo>
                <a:lnTo>
                  <a:pt x="1648496" y="888642"/>
                </a:lnTo>
                <a:lnTo>
                  <a:pt x="1326524" y="991673"/>
                </a:lnTo>
                <a:lnTo>
                  <a:pt x="798490" y="991673"/>
                </a:lnTo>
                <a:lnTo>
                  <a:pt x="643943" y="837126"/>
                </a:lnTo>
                <a:cubicBezTo>
                  <a:pt x="682580" y="871470"/>
                  <a:pt x="723300" y="903604"/>
                  <a:pt x="759853" y="940157"/>
                </a:cubicBezTo>
                <a:cubicBezTo>
                  <a:pt x="770798" y="951102"/>
                  <a:pt x="775942" y="966707"/>
                  <a:pt x="785611" y="978794"/>
                </a:cubicBezTo>
                <a:cubicBezTo>
                  <a:pt x="793196" y="988276"/>
                  <a:pt x="802783" y="995966"/>
                  <a:pt x="811369" y="1004552"/>
                </a:cubicBezTo>
                <a:lnTo>
                  <a:pt x="643943" y="1004552"/>
                </a:lnTo>
                <a:lnTo>
                  <a:pt x="528034" y="914400"/>
                </a:lnTo>
                <a:lnTo>
                  <a:pt x="360608" y="1094704"/>
                </a:lnTo>
                <a:lnTo>
                  <a:pt x="309093" y="1017431"/>
                </a:lnTo>
                <a:close/>
              </a:path>
            </a:pathLst>
          </a:cu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6" name="Полилиния 35"/>
          <p:cNvSpPr/>
          <p:nvPr/>
        </p:nvSpPr>
        <p:spPr>
          <a:xfrm>
            <a:off x="506346" y="58316"/>
            <a:ext cx="2265453" cy="1636105"/>
          </a:xfrm>
          <a:custGeom>
            <a:avLst/>
            <a:gdLst>
              <a:gd name="connsiteX0" fmla="*/ 309093 w 1918952"/>
              <a:gd name="connsiteY0" fmla="*/ 1017431 h 1094704"/>
              <a:gd name="connsiteX1" fmla="*/ 115910 w 1918952"/>
              <a:gd name="connsiteY1" fmla="*/ 978794 h 1094704"/>
              <a:gd name="connsiteX2" fmla="*/ 0 w 1918952"/>
              <a:gd name="connsiteY2" fmla="*/ 940157 h 1094704"/>
              <a:gd name="connsiteX3" fmla="*/ 51515 w 1918952"/>
              <a:gd name="connsiteY3" fmla="*/ 850005 h 1094704"/>
              <a:gd name="connsiteX4" fmla="*/ 154546 w 1918952"/>
              <a:gd name="connsiteY4" fmla="*/ 695459 h 1094704"/>
              <a:gd name="connsiteX5" fmla="*/ 347729 w 1918952"/>
              <a:gd name="connsiteY5" fmla="*/ 643943 h 1094704"/>
              <a:gd name="connsiteX6" fmla="*/ 463639 w 1918952"/>
              <a:gd name="connsiteY6" fmla="*/ 643943 h 1094704"/>
              <a:gd name="connsiteX7" fmla="*/ 592428 w 1918952"/>
              <a:gd name="connsiteY7" fmla="*/ 528033 h 1094704"/>
              <a:gd name="connsiteX8" fmla="*/ 669701 w 1918952"/>
              <a:gd name="connsiteY8" fmla="*/ 476518 h 1094704"/>
              <a:gd name="connsiteX9" fmla="*/ 772732 w 1918952"/>
              <a:gd name="connsiteY9" fmla="*/ 437881 h 1094704"/>
              <a:gd name="connsiteX10" fmla="*/ 862884 w 1918952"/>
              <a:gd name="connsiteY10" fmla="*/ 321971 h 1094704"/>
              <a:gd name="connsiteX11" fmla="*/ 1107583 w 1918952"/>
              <a:gd name="connsiteY11" fmla="*/ 206062 h 1094704"/>
              <a:gd name="connsiteX12" fmla="*/ 1159098 w 1918952"/>
              <a:gd name="connsiteY12" fmla="*/ 115909 h 1094704"/>
              <a:gd name="connsiteX13" fmla="*/ 1326524 w 1918952"/>
              <a:gd name="connsiteY13" fmla="*/ 0 h 1094704"/>
              <a:gd name="connsiteX14" fmla="*/ 1390918 w 1918952"/>
              <a:gd name="connsiteY14" fmla="*/ 167425 h 1094704"/>
              <a:gd name="connsiteX15" fmla="*/ 1532586 w 1918952"/>
              <a:gd name="connsiteY15" fmla="*/ 373487 h 1094704"/>
              <a:gd name="connsiteX16" fmla="*/ 1918952 w 1918952"/>
              <a:gd name="connsiteY16" fmla="*/ 296214 h 1094704"/>
              <a:gd name="connsiteX17" fmla="*/ 1700011 w 1918952"/>
              <a:gd name="connsiteY17" fmla="*/ 643943 h 1094704"/>
              <a:gd name="connsiteX18" fmla="*/ 1828800 w 1918952"/>
              <a:gd name="connsiteY18" fmla="*/ 888642 h 1094704"/>
              <a:gd name="connsiteX19" fmla="*/ 1648496 w 1918952"/>
              <a:gd name="connsiteY19" fmla="*/ 888642 h 1094704"/>
              <a:gd name="connsiteX20" fmla="*/ 1326524 w 1918952"/>
              <a:gd name="connsiteY20" fmla="*/ 991673 h 1094704"/>
              <a:gd name="connsiteX21" fmla="*/ 798490 w 1918952"/>
              <a:gd name="connsiteY21" fmla="*/ 991673 h 1094704"/>
              <a:gd name="connsiteX22" fmla="*/ 643943 w 1918952"/>
              <a:gd name="connsiteY22" fmla="*/ 837126 h 1094704"/>
              <a:gd name="connsiteX23" fmla="*/ 759853 w 1918952"/>
              <a:gd name="connsiteY23" fmla="*/ 940157 h 1094704"/>
              <a:gd name="connsiteX24" fmla="*/ 785611 w 1918952"/>
              <a:gd name="connsiteY24" fmla="*/ 978794 h 1094704"/>
              <a:gd name="connsiteX25" fmla="*/ 811369 w 1918952"/>
              <a:gd name="connsiteY25" fmla="*/ 1004552 h 1094704"/>
              <a:gd name="connsiteX26" fmla="*/ 643943 w 1918952"/>
              <a:gd name="connsiteY26" fmla="*/ 1004552 h 1094704"/>
              <a:gd name="connsiteX27" fmla="*/ 528034 w 1918952"/>
              <a:gd name="connsiteY27" fmla="*/ 914400 h 1094704"/>
              <a:gd name="connsiteX28" fmla="*/ 360608 w 1918952"/>
              <a:gd name="connsiteY28" fmla="*/ 1094704 h 1094704"/>
              <a:gd name="connsiteX29" fmla="*/ 309093 w 1918952"/>
              <a:gd name="connsiteY29" fmla="*/ 1017431 h 109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918952" h="1094704">
                <a:moveTo>
                  <a:pt x="309093" y="1017431"/>
                </a:moveTo>
                <a:lnTo>
                  <a:pt x="115910" y="978794"/>
                </a:lnTo>
                <a:lnTo>
                  <a:pt x="0" y="940157"/>
                </a:lnTo>
                <a:lnTo>
                  <a:pt x="51515" y="850005"/>
                </a:lnTo>
                <a:lnTo>
                  <a:pt x="154546" y="695459"/>
                </a:lnTo>
                <a:lnTo>
                  <a:pt x="347729" y="643943"/>
                </a:lnTo>
                <a:lnTo>
                  <a:pt x="463639" y="643943"/>
                </a:lnTo>
                <a:lnTo>
                  <a:pt x="592428" y="528033"/>
                </a:lnTo>
                <a:lnTo>
                  <a:pt x="669701" y="476518"/>
                </a:lnTo>
                <a:lnTo>
                  <a:pt x="772732" y="437881"/>
                </a:lnTo>
                <a:lnTo>
                  <a:pt x="862884" y="321971"/>
                </a:lnTo>
                <a:lnTo>
                  <a:pt x="1107583" y="206062"/>
                </a:lnTo>
                <a:lnTo>
                  <a:pt x="1159098" y="115909"/>
                </a:lnTo>
                <a:lnTo>
                  <a:pt x="1326524" y="0"/>
                </a:lnTo>
                <a:lnTo>
                  <a:pt x="1390918" y="167425"/>
                </a:lnTo>
                <a:lnTo>
                  <a:pt x="1532586" y="373487"/>
                </a:lnTo>
                <a:lnTo>
                  <a:pt x="1918952" y="296214"/>
                </a:lnTo>
                <a:lnTo>
                  <a:pt x="1700011" y="643943"/>
                </a:lnTo>
                <a:lnTo>
                  <a:pt x="1828800" y="888642"/>
                </a:lnTo>
                <a:lnTo>
                  <a:pt x="1648496" y="888642"/>
                </a:lnTo>
                <a:lnTo>
                  <a:pt x="1326524" y="991673"/>
                </a:lnTo>
                <a:lnTo>
                  <a:pt x="798490" y="991673"/>
                </a:lnTo>
                <a:lnTo>
                  <a:pt x="643943" y="837126"/>
                </a:lnTo>
                <a:cubicBezTo>
                  <a:pt x="682580" y="871470"/>
                  <a:pt x="723300" y="903604"/>
                  <a:pt x="759853" y="940157"/>
                </a:cubicBezTo>
                <a:cubicBezTo>
                  <a:pt x="770798" y="951102"/>
                  <a:pt x="775942" y="966707"/>
                  <a:pt x="785611" y="978794"/>
                </a:cubicBezTo>
                <a:cubicBezTo>
                  <a:pt x="793196" y="988276"/>
                  <a:pt x="802783" y="995966"/>
                  <a:pt x="811369" y="1004552"/>
                </a:cubicBezTo>
                <a:lnTo>
                  <a:pt x="643943" y="1004552"/>
                </a:lnTo>
                <a:lnTo>
                  <a:pt x="528034" y="914400"/>
                </a:lnTo>
                <a:lnTo>
                  <a:pt x="360608" y="1094704"/>
                </a:lnTo>
                <a:lnTo>
                  <a:pt x="309093" y="1017431"/>
                </a:lnTo>
                <a:close/>
              </a:path>
            </a:pathLst>
          </a:cu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3419872" y="5703639"/>
            <a:ext cx="15565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ground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671733" y="6033857"/>
            <a:ext cx="9168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a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nt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920644" y="2679303"/>
            <a:ext cx="21158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dandelion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43001" y="2945011"/>
            <a:ext cx="90060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bee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247840" y="4407639"/>
            <a:ext cx="12961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grass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06347" y="3735336"/>
            <a:ext cx="204942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caterpillar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444965" y="2971916"/>
            <a:ext cx="22762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grasshopper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972902" y="3356992"/>
            <a:ext cx="12961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beetle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092280" y="1232756"/>
            <a:ext cx="17388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butterfly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247965" y="663079"/>
            <a:ext cx="100811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fairy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277261" y="5021560"/>
            <a:ext cx="129614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dwarf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786628" y="172715"/>
            <a:ext cx="21092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camomile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092280" y="4162230"/>
            <a:ext cx="19442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mushroom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1" name="Полилиния 50"/>
          <p:cNvSpPr/>
          <p:nvPr/>
        </p:nvSpPr>
        <p:spPr>
          <a:xfrm>
            <a:off x="4972902" y="4393061"/>
            <a:ext cx="1157279" cy="994963"/>
          </a:xfrm>
          <a:custGeom>
            <a:avLst/>
            <a:gdLst>
              <a:gd name="connsiteX0" fmla="*/ 309093 w 1918952"/>
              <a:gd name="connsiteY0" fmla="*/ 1017431 h 1094704"/>
              <a:gd name="connsiteX1" fmla="*/ 115910 w 1918952"/>
              <a:gd name="connsiteY1" fmla="*/ 978794 h 1094704"/>
              <a:gd name="connsiteX2" fmla="*/ 0 w 1918952"/>
              <a:gd name="connsiteY2" fmla="*/ 940157 h 1094704"/>
              <a:gd name="connsiteX3" fmla="*/ 51515 w 1918952"/>
              <a:gd name="connsiteY3" fmla="*/ 850005 h 1094704"/>
              <a:gd name="connsiteX4" fmla="*/ 154546 w 1918952"/>
              <a:gd name="connsiteY4" fmla="*/ 695459 h 1094704"/>
              <a:gd name="connsiteX5" fmla="*/ 347729 w 1918952"/>
              <a:gd name="connsiteY5" fmla="*/ 643943 h 1094704"/>
              <a:gd name="connsiteX6" fmla="*/ 463639 w 1918952"/>
              <a:gd name="connsiteY6" fmla="*/ 643943 h 1094704"/>
              <a:gd name="connsiteX7" fmla="*/ 592428 w 1918952"/>
              <a:gd name="connsiteY7" fmla="*/ 528033 h 1094704"/>
              <a:gd name="connsiteX8" fmla="*/ 669701 w 1918952"/>
              <a:gd name="connsiteY8" fmla="*/ 476518 h 1094704"/>
              <a:gd name="connsiteX9" fmla="*/ 772732 w 1918952"/>
              <a:gd name="connsiteY9" fmla="*/ 437881 h 1094704"/>
              <a:gd name="connsiteX10" fmla="*/ 862884 w 1918952"/>
              <a:gd name="connsiteY10" fmla="*/ 321971 h 1094704"/>
              <a:gd name="connsiteX11" fmla="*/ 1107583 w 1918952"/>
              <a:gd name="connsiteY11" fmla="*/ 206062 h 1094704"/>
              <a:gd name="connsiteX12" fmla="*/ 1159098 w 1918952"/>
              <a:gd name="connsiteY12" fmla="*/ 115909 h 1094704"/>
              <a:gd name="connsiteX13" fmla="*/ 1326524 w 1918952"/>
              <a:gd name="connsiteY13" fmla="*/ 0 h 1094704"/>
              <a:gd name="connsiteX14" fmla="*/ 1390918 w 1918952"/>
              <a:gd name="connsiteY14" fmla="*/ 167425 h 1094704"/>
              <a:gd name="connsiteX15" fmla="*/ 1532586 w 1918952"/>
              <a:gd name="connsiteY15" fmla="*/ 373487 h 1094704"/>
              <a:gd name="connsiteX16" fmla="*/ 1918952 w 1918952"/>
              <a:gd name="connsiteY16" fmla="*/ 296214 h 1094704"/>
              <a:gd name="connsiteX17" fmla="*/ 1700011 w 1918952"/>
              <a:gd name="connsiteY17" fmla="*/ 643943 h 1094704"/>
              <a:gd name="connsiteX18" fmla="*/ 1828800 w 1918952"/>
              <a:gd name="connsiteY18" fmla="*/ 888642 h 1094704"/>
              <a:gd name="connsiteX19" fmla="*/ 1648496 w 1918952"/>
              <a:gd name="connsiteY19" fmla="*/ 888642 h 1094704"/>
              <a:gd name="connsiteX20" fmla="*/ 1326524 w 1918952"/>
              <a:gd name="connsiteY20" fmla="*/ 991673 h 1094704"/>
              <a:gd name="connsiteX21" fmla="*/ 798490 w 1918952"/>
              <a:gd name="connsiteY21" fmla="*/ 991673 h 1094704"/>
              <a:gd name="connsiteX22" fmla="*/ 643943 w 1918952"/>
              <a:gd name="connsiteY22" fmla="*/ 837126 h 1094704"/>
              <a:gd name="connsiteX23" fmla="*/ 759853 w 1918952"/>
              <a:gd name="connsiteY23" fmla="*/ 940157 h 1094704"/>
              <a:gd name="connsiteX24" fmla="*/ 785611 w 1918952"/>
              <a:gd name="connsiteY24" fmla="*/ 978794 h 1094704"/>
              <a:gd name="connsiteX25" fmla="*/ 811369 w 1918952"/>
              <a:gd name="connsiteY25" fmla="*/ 1004552 h 1094704"/>
              <a:gd name="connsiteX26" fmla="*/ 643943 w 1918952"/>
              <a:gd name="connsiteY26" fmla="*/ 1004552 h 1094704"/>
              <a:gd name="connsiteX27" fmla="*/ 528034 w 1918952"/>
              <a:gd name="connsiteY27" fmla="*/ 914400 h 1094704"/>
              <a:gd name="connsiteX28" fmla="*/ 360608 w 1918952"/>
              <a:gd name="connsiteY28" fmla="*/ 1094704 h 1094704"/>
              <a:gd name="connsiteX29" fmla="*/ 309093 w 1918952"/>
              <a:gd name="connsiteY29" fmla="*/ 1017431 h 109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918952" h="1094704">
                <a:moveTo>
                  <a:pt x="309093" y="1017431"/>
                </a:moveTo>
                <a:lnTo>
                  <a:pt x="115910" y="978794"/>
                </a:lnTo>
                <a:lnTo>
                  <a:pt x="0" y="940157"/>
                </a:lnTo>
                <a:lnTo>
                  <a:pt x="51515" y="850005"/>
                </a:lnTo>
                <a:lnTo>
                  <a:pt x="154546" y="695459"/>
                </a:lnTo>
                <a:lnTo>
                  <a:pt x="347729" y="643943"/>
                </a:lnTo>
                <a:lnTo>
                  <a:pt x="463639" y="643943"/>
                </a:lnTo>
                <a:lnTo>
                  <a:pt x="592428" y="528033"/>
                </a:lnTo>
                <a:lnTo>
                  <a:pt x="669701" y="476518"/>
                </a:lnTo>
                <a:lnTo>
                  <a:pt x="772732" y="437881"/>
                </a:lnTo>
                <a:lnTo>
                  <a:pt x="862884" y="321971"/>
                </a:lnTo>
                <a:lnTo>
                  <a:pt x="1107583" y="206062"/>
                </a:lnTo>
                <a:lnTo>
                  <a:pt x="1159098" y="115909"/>
                </a:lnTo>
                <a:lnTo>
                  <a:pt x="1326524" y="0"/>
                </a:lnTo>
                <a:lnTo>
                  <a:pt x="1390918" y="167425"/>
                </a:lnTo>
                <a:lnTo>
                  <a:pt x="1532586" y="373487"/>
                </a:lnTo>
                <a:lnTo>
                  <a:pt x="1918952" y="296214"/>
                </a:lnTo>
                <a:lnTo>
                  <a:pt x="1700011" y="643943"/>
                </a:lnTo>
                <a:lnTo>
                  <a:pt x="1828800" y="888642"/>
                </a:lnTo>
                <a:lnTo>
                  <a:pt x="1648496" y="888642"/>
                </a:lnTo>
                <a:lnTo>
                  <a:pt x="1326524" y="991673"/>
                </a:lnTo>
                <a:lnTo>
                  <a:pt x="798490" y="991673"/>
                </a:lnTo>
                <a:lnTo>
                  <a:pt x="643943" y="837126"/>
                </a:lnTo>
                <a:cubicBezTo>
                  <a:pt x="682580" y="871470"/>
                  <a:pt x="723300" y="903604"/>
                  <a:pt x="759853" y="940157"/>
                </a:cubicBezTo>
                <a:cubicBezTo>
                  <a:pt x="770798" y="951102"/>
                  <a:pt x="775942" y="966707"/>
                  <a:pt x="785611" y="978794"/>
                </a:cubicBezTo>
                <a:cubicBezTo>
                  <a:pt x="793196" y="988276"/>
                  <a:pt x="802783" y="995966"/>
                  <a:pt x="811369" y="1004552"/>
                </a:cubicBezTo>
                <a:lnTo>
                  <a:pt x="643943" y="1004552"/>
                </a:lnTo>
                <a:lnTo>
                  <a:pt x="528034" y="914400"/>
                </a:lnTo>
                <a:lnTo>
                  <a:pt x="360608" y="1094704"/>
                </a:lnTo>
                <a:lnTo>
                  <a:pt x="309093" y="1017431"/>
                </a:lnTo>
                <a:close/>
              </a:path>
            </a:pathLst>
          </a:cu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3" name="Полилиния 52"/>
          <p:cNvSpPr/>
          <p:nvPr/>
        </p:nvSpPr>
        <p:spPr>
          <a:xfrm>
            <a:off x="5008509" y="4393061"/>
            <a:ext cx="1157279" cy="994963"/>
          </a:xfrm>
          <a:custGeom>
            <a:avLst/>
            <a:gdLst>
              <a:gd name="connsiteX0" fmla="*/ 309093 w 1918952"/>
              <a:gd name="connsiteY0" fmla="*/ 1017431 h 1094704"/>
              <a:gd name="connsiteX1" fmla="*/ 115910 w 1918952"/>
              <a:gd name="connsiteY1" fmla="*/ 978794 h 1094704"/>
              <a:gd name="connsiteX2" fmla="*/ 0 w 1918952"/>
              <a:gd name="connsiteY2" fmla="*/ 940157 h 1094704"/>
              <a:gd name="connsiteX3" fmla="*/ 51515 w 1918952"/>
              <a:gd name="connsiteY3" fmla="*/ 850005 h 1094704"/>
              <a:gd name="connsiteX4" fmla="*/ 154546 w 1918952"/>
              <a:gd name="connsiteY4" fmla="*/ 695459 h 1094704"/>
              <a:gd name="connsiteX5" fmla="*/ 347729 w 1918952"/>
              <a:gd name="connsiteY5" fmla="*/ 643943 h 1094704"/>
              <a:gd name="connsiteX6" fmla="*/ 463639 w 1918952"/>
              <a:gd name="connsiteY6" fmla="*/ 643943 h 1094704"/>
              <a:gd name="connsiteX7" fmla="*/ 592428 w 1918952"/>
              <a:gd name="connsiteY7" fmla="*/ 528033 h 1094704"/>
              <a:gd name="connsiteX8" fmla="*/ 669701 w 1918952"/>
              <a:gd name="connsiteY8" fmla="*/ 476518 h 1094704"/>
              <a:gd name="connsiteX9" fmla="*/ 772732 w 1918952"/>
              <a:gd name="connsiteY9" fmla="*/ 437881 h 1094704"/>
              <a:gd name="connsiteX10" fmla="*/ 862884 w 1918952"/>
              <a:gd name="connsiteY10" fmla="*/ 321971 h 1094704"/>
              <a:gd name="connsiteX11" fmla="*/ 1107583 w 1918952"/>
              <a:gd name="connsiteY11" fmla="*/ 206062 h 1094704"/>
              <a:gd name="connsiteX12" fmla="*/ 1159098 w 1918952"/>
              <a:gd name="connsiteY12" fmla="*/ 115909 h 1094704"/>
              <a:gd name="connsiteX13" fmla="*/ 1326524 w 1918952"/>
              <a:gd name="connsiteY13" fmla="*/ 0 h 1094704"/>
              <a:gd name="connsiteX14" fmla="*/ 1390918 w 1918952"/>
              <a:gd name="connsiteY14" fmla="*/ 167425 h 1094704"/>
              <a:gd name="connsiteX15" fmla="*/ 1532586 w 1918952"/>
              <a:gd name="connsiteY15" fmla="*/ 373487 h 1094704"/>
              <a:gd name="connsiteX16" fmla="*/ 1918952 w 1918952"/>
              <a:gd name="connsiteY16" fmla="*/ 296214 h 1094704"/>
              <a:gd name="connsiteX17" fmla="*/ 1700011 w 1918952"/>
              <a:gd name="connsiteY17" fmla="*/ 643943 h 1094704"/>
              <a:gd name="connsiteX18" fmla="*/ 1828800 w 1918952"/>
              <a:gd name="connsiteY18" fmla="*/ 888642 h 1094704"/>
              <a:gd name="connsiteX19" fmla="*/ 1648496 w 1918952"/>
              <a:gd name="connsiteY19" fmla="*/ 888642 h 1094704"/>
              <a:gd name="connsiteX20" fmla="*/ 1326524 w 1918952"/>
              <a:gd name="connsiteY20" fmla="*/ 991673 h 1094704"/>
              <a:gd name="connsiteX21" fmla="*/ 798490 w 1918952"/>
              <a:gd name="connsiteY21" fmla="*/ 991673 h 1094704"/>
              <a:gd name="connsiteX22" fmla="*/ 643943 w 1918952"/>
              <a:gd name="connsiteY22" fmla="*/ 837126 h 1094704"/>
              <a:gd name="connsiteX23" fmla="*/ 759853 w 1918952"/>
              <a:gd name="connsiteY23" fmla="*/ 940157 h 1094704"/>
              <a:gd name="connsiteX24" fmla="*/ 785611 w 1918952"/>
              <a:gd name="connsiteY24" fmla="*/ 978794 h 1094704"/>
              <a:gd name="connsiteX25" fmla="*/ 811369 w 1918952"/>
              <a:gd name="connsiteY25" fmla="*/ 1004552 h 1094704"/>
              <a:gd name="connsiteX26" fmla="*/ 643943 w 1918952"/>
              <a:gd name="connsiteY26" fmla="*/ 1004552 h 1094704"/>
              <a:gd name="connsiteX27" fmla="*/ 528034 w 1918952"/>
              <a:gd name="connsiteY27" fmla="*/ 914400 h 1094704"/>
              <a:gd name="connsiteX28" fmla="*/ 360608 w 1918952"/>
              <a:gd name="connsiteY28" fmla="*/ 1094704 h 1094704"/>
              <a:gd name="connsiteX29" fmla="*/ 309093 w 1918952"/>
              <a:gd name="connsiteY29" fmla="*/ 1017431 h 109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918952" h="1094704">
                <a:moveTo>
                  <a:pt x="309093" y="1017431"/>
                </a:moveTo>
                <a:lnTo>
                  <a:pt x="115910" y="978794"/>
                </a:lnTo>
                <a:lnTo>
                  <a:pt x="0" y="940157"/>
                </a:lnTo>
                <a:lnTo>
                  <a:pt x="51515" y="850005"/>
                </a:lnTo>
                <a:lnTo>
                  <a:pt x="154546" y="695459"/>
                </a:lnTo>
                <a:lnTo>
                  <a:pt x="347729" y="643943"/>
                </a:lnTo>
                <a:lnTo>
                  <a:pt x="463639" y="643943"/>
                </a:lnTo>
                <a:lnTo>
                  <a:pt x="592428" y="528033"/>
                </a:lnTo>
                <a:lnTo>
                  <a:pt x="669701" y="476518"/>
                </a:lnTo>
                <a:lnTo>
                  <a:pt x="772732" y="437881"/>
                </a:lnTo>
                <a:lnTo>
                  <a:pt x="862884" y="321971"/>
                </a:lnTo>
                <a:lnTo>
                  <a:pt x="1107583" y="206062"/>
                </a:lnTo>
                <a:lnTo>
                  <a:pt x="1159098" y="115909"/>
                </a:lnTo>
                <a:lnTo>
                  <a:pt x="1326524" y="0"/>
                </a:lnTo>
                <a:lnTo>
                  <a:pt x="1390918" y="167425"/>
                </a:lnTo>
                <a:lnTo>
                  <a:pt x="1532586" y="373487"/>
                </a:lnTo>
                <a:lnTo>
                  <a:pt x="1918952" y="296214"/>
                </a:lnTo>
                <a:lnTo>
                  <a:pt x="1700011" y="643943"/>
                </a:lnTo>
                <a:lnTo>
                  <a:pt x="1828800" y="888642"/>
                </a:lnTo>
                <a:lnTo>
                  <a:pt x="1648496" y="888642"/>
                </a:lnTo>
                <a:lnTo>
                  <a:pt x="1326524" y="991673"/>
                </a:lnTo>
                <a:lnTo>
                  <a:pt x="798490" y="991673"/>
                </a:lnTo>
                <a:lnTo>
                  <a:pt x="643943" y="837126"/>
                </a:lnTo>
                <a:cubicBezTo>
                  <a:pt x="682580" y="871470"/>
                  <a:pt x="723300" y="903604"/>
                  <a:pt x="759853" y="940157"/>
                </a:cubicBezTo>
                <a:cubicBezTo>
                  <a:pt x="770798" y="951102"/>
                  <a:pt x="775942" y="966707"/>
                  <a:pt x="785611" y="978794"/>
                </a:cubicBezTo>
                <a:cubicBezTo>
                  <a:pt x="793196" y="988276"/>
                  <a:pt x="802783" y="995966"/>
                  <a:pt x="811369" y="1004552"/>
                </a:cubicBezTo>
                <a:lnTo>
                  <a:pt x="643943" y="1004552"/>
                </a:lnTo>
                <a:lnTo>
                  <a:pt x="528034" y="914400"/>
                </a:lnTo>
                <a:lnTo>
                  <a:pt x="360608" y="1094704"/>
                </a:lnTo>
                <a:lnTo>
                  <a:pt x="309093" y="1017431"/>
                </a:lnTo>
                <a:close/>
              </a:path>
            </a:pathLst>
          </a:cu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grpSp>
        <p:nvGrpSpPr>
          <p:cNvPr id="50" name="Группа 25"/>
          <p:cNvGrpSpPr>
            <a:grpSpLocks/>
          </p:cNvGrpSpPr>
          <p:nvPr/>
        </p:nvGrpSpPr>
        <p:grpSpPr bwMode="auto">
          <a:xfrm>
            <a:off x="8172325" y="6269126"/>
            <a:ext cx="792163" cy="472242"/>
            <a:chOff x="8100392" y="187127"/>
            <a:chExt cx="792088" cy="471711"/>
          </a:xfrm>
        </p:grpSpPr>
        <p:sp>
          <p:nvSpPr>
            <p:cNvPr id="52" name="Стрелка вправо 51">
              <a:hlinkClick r:id="" action="ppaction://hlinkshowjump?jump=nextslide"/>
            </p:cNvPr>
            <p:cNvSpPr/>
            <p:nvPr/>
          </p:nvSpPr>
          <p:spPr>
            <a:xfrm>
              <a:off x="8532152" y="296917"/>
              <a:ext cx="360328" cy="215657"/>
            </a:xfrm>
            <a:prstGeom prst="rightArrow">
              <a:avLst/>
            </a:prstGeom>
            <a:solidFill>
              <a:srgbClr val="69A02C"/>
            </a:solidFill>
            <a:ln>
              <a:solidFill>
                <a:srgbClr val="0074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54" name="Рисунок 2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8100392" y="187127"/>
              <a:ext cx="594753" cy="471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5" name="Группа 8"/>
          <p:cNvGrpSpPr>
            <a:grpSpLocks/>
          </p:cNvGrpSpPr>
          <p:nvPr/>
        </p:nvGrpSpPr>
        <p:grpSpPr bwMode="auto">
          <a:xfrm>
            <a:off x="269875" y="6235433"/>
            <a:ext cx="773113" cy="472023"/>
            <a:chOff x="702258" y="2166823"/>
            <a:chExt cx="773398" cy="471493"/>
          </a:xfrm>
        </p:grpSpPr>
        <p:sp>
          <p:nvSpPr>
            <p:cNvPr id="56" name="Стрелка вправо 55">
              <a:hlinkClick r:id="" action="ppaction://hlinkshowjump?jump=previousslide"/>
            </p:cNvPr>
            <p:cNvSpPr/>
            <p:nvPr/>
          </p:nvSpPr>
          <p:spPr>
            <a:xfrm rot="10800000">
              <a:off x="702258" y="2276506"/>
              <a:ext cx="360496" cy="215658"/>
            </a:xfrm>
            <a:prstGeom prst="rightArrow">
              <a:avLst/>
            </a:prstGeom>
            <a:solidFill>
              <a:srgbClr val="69A02C"/>
            </a:solidFill>
            <a:ln>
              <a:solidFill>
                <a:srgbClr val="0074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57" name="Рисунок 1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880903" y="2166823"/>
              <a:ext cx="594753" cy="471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6200" y="6525344"/>
            <a:ext cx="2133600" cy="365125"/>
          </a:xfrm>
        </p:spPr>
        <p:txBody>
          <a:bodyPr/>
          <a:lstStyle/>
          <a:p>
            <a:pPr algn="l"/>
            <a:fld id="{81582BD6-FC20-4557-852B-8433F8572D30}" type="slidenum">
              <a:rPr lang="en-US" smtClean="0"/>
              <a:pPr algn="l"/>
              <a:t>17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830734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000"/>
                            </p:stCondLst>
                            <p:childTnLst>
                              <p:par>
                                <p:cTn id="10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00"/>
                            </p:stCondLst>
                            <p:childTnLst>
                              <p:par>
                                <p:cTn id="12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7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000"/>
                            </p:stCondLst>
                            <p:childTnLst>
                              <p:par>
                                <p:cTn id="13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9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1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000"/>
                            </p:stCondLst>
                            <p:childTnLst>
                              <p:par>
                                <p:cTn id="15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3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000"/>
                            </p:stCondLst>
                            <p:childTnLst>
                              <p:par>
                                <p:cTn id="16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5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00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7" grpId="0"/>
      <p:bldP spid="17" grpId="1"/>
      <p:bldP spid="18" grpId="0" animBg="1"/>
      <p:bldP spid="19" grpId="0" animBg="1"/>
      <p:bldP spid="21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4" grpId="0" animBg="1"/>
      <p:bldP spid="36" grpId="0" animBg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1"/>
      <p:bldP spid="45" grpId="2"/>
      <p:bldP spid="46" grpId="0"/>
      <p:bldP spid="46" grpId="1"/>
      <p:bldP spid="47" grpId="0"/>
      <p:bldP spid="47" grpId="1"/>
      <p:bldP spid="48" grpId="1"/>
      <p:bldP spid="48" grpId="2"/>
      <p:bldP spid="49" grpId="1"/>
      <p:bldP spid="49" grpId="2"/>
      <p:bldP spid="5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25"/>
          <p:cNvGrpSpPr>
            <a:grpSpLocks/>
          </p:cNvGrpSpPr>
          <p:nvPr/>
        </p:nvGrpSpPr>
        <p:grpSpPr bwMode="auto">
          <a:xfrm>
            <a:off x="8172325" y="6269126"/>
            <a:ext cx="792163" cy="472242"/>
            <a:chOff x="8100392" y="187127"/>
            <a:chExt cx="792088" cy="471711"/>
          </a:xfrm>
        </p:grpSpPr>
        <p:sp>
          <p:nvSpPr>
            <p:cNvPr id="8" name="Стрелка вправо 7">
              <a:hlinkClick r:id="" action="ppaction://hlinkshowjump?jump=nextslide"/>
            </p:cNvPr>
            <p:cNvSpPr/>
            <p:nvPr/>
          </p:nvSpPr>
          <p:spPr>
            <a:xfrm>
              <a:off x="8532152" y="296917"/>
              <a:ext cx="360328" cy="215657"/>
            </a:xfrm>
            <a:prstGeom prst="rightArrow">
              <a:avLst/>
            </a:prstGeom>
            <a:solidFill>
              <a:srgbClr val="69A02C"/>
            </a:solidFill>
            <a:ln>
              <a:solidFill>
                <a:srgbClr val="0074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9" name="Рисунок 2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8100392" y="187127"/>
              <a:ext cx="594753" cy="471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Группа 8"/>
          <p:cNvGrpSpPr>
            <a:grpSpLocks/>
          </p:cNvGrpSpPr>
          <p:nvPr/>
        </p:nvGrpSpPr>
        <p:grpSpPr bwMode="auto">
          <a:xfrm>
            <a:off x="269875" y="6235433"/>
            <a:ext cx="773113" cy="472023"/>
            <a:chOff x="702258" y="2166823"/>
            <a:chExt cx="773398" cy="471493"/>
          </a:xfrm>
        </p:grpSpPr>
        <p:sp>
          <p:nvSpPr>
            <p:cNvPr id="11" name="Стрелка вправо 10">
              <a:hlinkClick r:id="" action="ppaction://hlinkshowjump?jump=previousslide"/>
            </p:cNvPr>
            <p:cNvSpPr/>
            <p:nvPr/>
          </p:nvSpPr>
          <p:spPr>
            <a:xfrm rot="10800000">
              <a:off x="702258" y="2276506"/>
              <a:ext cx="360496" cy="215658"/>
            </a:xfrm>
            <a:prstGeom prst="rightArrow">
              <a:avLst/>
            </a:prstGeom>
            <a:solidFill>
              <a:srgbClr val="69A02C"/>
            </a:solidFill>
            <a:ln>
              <a:solidFill>
                <a:srgbClr val="0074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12" name="Рисунок 10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880903" y="2166823"/>
              <a:ext cx="594753" cy="471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Заголовок 6"/>
          <p:cNvSpPr>
            <a:spLocks noGrp="1"/>
          </p:cNvSpPr>
          <p:nvPr>
            <p:ph type="title"/>
          </p:nvPr>
        </p:nvSpPr>
        <p:spPr bwMode="auto">
          <a:xfrm>
            <a:off x="630238" y="618763"/>
            <a:ext cx="8056562" cy="584775"/>
          </a:xfrm>
          <a:prstGeom prst="rect">
            <a:avLst/>
          </a:prstGeom>
          <a:solidFill>
            <a:srgbClr val="69A02C"/>
          </a:solidFill>
          <a:ln>
            <a:solidFill>
              <a:srgbClr val="69A02C"/>
            </a:solidFill>
          </a:ln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Your homework</a:t>
            </a:r>
          </a:p>
        </p:txBody>
      </p:sp>
      <p:pic>
        <p:nvPicPr>
          <p:cNvPr id="1026" name="Picture 2" descr="D:\PowerPoint_Templates_Collection\PresenterMedia\Animations\stick_figure_search_clues_anim_500_clr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874" y="1340768"/>
            <a:ext cx="3232101" cy="43094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4581128"/>
            <a:ext cx="1441270" cy="132698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6571" y="4942142"/>
            <a:ext cx="1441270" cy="132698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506" y="5397020"/>
            <a:ext cx="1441270" cy="132698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7206" y="5052056"/>
            <a:ext cx="1441270" cy="132698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3253" y="5531016"/>
            <a:ext cx="1441270" cy="132698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858" y="4983623"/>
            <a:ext cx="1441270" cy="132698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238" y="5178263"/>
            <a:ext cx="1441270" cy="13269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15586357">
            <a:off x="3623187" y="1953063"/>
            <a:ext cx="346777" cy="342153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1301279">
            <a:off x="440516" y="4700123"/>
            <a:ext cx="379443" cy="35193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5940" y="4655174"/>
            <a:ext cx="1441270" cy="1326984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5442549"/>
            <a:ext cx="1441270" cy="1326984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15985574">
            <a:off x="518055" y="1772205"/>
            <a:ext cx="379443" cy="351933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1699" y="4180353"/>
            <a:ext cx="346777" cy="342153"/>
          </a:xfrm>
          <a:prstGeom prst="rect">
            <a:avLst/>
          </a:prstGeom>
        </p:spPr>
      </p:pic>
      <p:sp>
        <p:nvSpPr>
          <p:cNvPr id="27" name="Объект 1"/>
          <p:cNvSpPr txBox="1">
            <a:spLocks/>
          </p:cNvSpPr>
          <p:nvPr/>
        </p:nvSpPr>
        <p:spPr>
          <a:xfrm>
            <a:off x="4355976" y="1556792"/>
            <a:ext cx="4330824" cy="47884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en-US" sz="2800" dirty="0" smtClean="0">
                <a:latin typeface="Arial Black" pitchFamily="34" charset="0"/>
              </a:rPr>
              <a:t>Become a garden detective:</a:t>
            </a:r>
          </a:p>
          <a:p>
            <a:pPr algn="just"/>
            <a:r>
              <a:rPr lang="en-US" sz="2800" dirty="0" smtClean="0">
                <a:latin typeface="Arial Black" pitchFamily="34" charset="0"/>
              </a:rPr>
              <a:t>write about any insect you can find</a:t>
            </a:r>
            <a:r>
              <a:rPr lang="ru-RU" sz="2800" dirty="0" smtClean="0">
                <a:latin typeface="Arial Black" pitchFamily="34" charset="0"/>
              </a:rPr>
              <a:t> </a:t>
            </a:r>
            <a:r>
              <a:rPr lang="en-US" sz="2800" dirty="0" smtClean="0">
                <a:latin typeface="Arial Black" pitchFamily="34" charset="0"/>
              </a:rPr>
              <a:t>in the garden</a:t>
            </a:r>
          </a:p>
          <a:p>
            <a:pPr algn="just"/>
            <a:r>
              <a:rPr lang="en-US" sz="2800" dirty="0" smtClean="0">
                <a:latin typeface="Arial Black" pitchFamily="34" charset="0"/>
              </a:rPr>
              <a:t>take the picture of this insect</a:t>
            </a:r>
          </a:p>
          <a:p>
            <a:pPr algn="just"/>
            <a:r>
              <a:rPr lang="en-US" sz="2800" dirty="0" smtClean="0">
                <a:latin typeface="Arial Black" pitchFamily="34" charset="0"/>
              </a:rPr>
              <a:t>talk about your insect to the class</a:t>
            </a:r>
          </a:p>
          <a:p>
            <a:pPr marL="0" indent="0" algn="just">
              <a:buNone/>
            </a:pPr>
            <a:r>
              <a:rPr lang="en-US" sz="2800" dirty="0" smtClean="0">
                <a:latin typeface="Arial Black" pitchFamily="34" charset="0"/>
                <a:hlinkClick r:id="rId7" action="ppaction://hlinkpres?slideindex=1&amp;slidetitle="/>
              </a:rPr>
              <a:t>Examples</a:t>
            </a:r>
            <a:r>
              <a:rPr lang="en-US" sz="2800" dirty="0" smtClean="0">
                <a:latin typeface="Arial Black" pitchFamily="34" charset="0"/>
              </a:rPr>
              <a:t> of </a:t>
            </a:r>
            <a:r>
              <a:rPr lang="en-US" sz="2800" dirty="0" smtClean="0">
                <a:latin typeface="Arial Black" pitchFamily="34" charset="0"/>
                <a:hlinkClick r:id="rId8" action="ppaction://hlinkfile"/>
              </a:rPr>
              <a:t>projects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2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6200" y="6525344"/>
            <a:ext cx="2133600" cy="365125"/>
          </a:xfrm>
        </p:spPr>
        <p:txBody>
          <a:bodyPr/>
          <a:lstStyle/>
          <a:p>
            <a:pPr algn="l"/>
            <a:fld id="{81582BD6-FC20-4557-852B-8433F8572D30}" type="slidenum">
              <a:rPr lang="en-US" smtClean="0"/>
              <a:pPr algn="l"/>
              <a:t>18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573970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0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00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20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0" algn="just"/>
            <a:r>
              <a:rPr lang="ru-RU" dirty="0">
                <a:latin typeface="Arial Black" pitchFamily="34" charset="0"/>
              </a:rPr>
              <a:t>Английский в фокусе/</a:t>
            </a:r>
            <a:r>
              <a:rPr lang="ru-RU" dirty="0" err="1">
                <a:latin typeface="Arial Black" pitchFamily="34" charset="0"/>
              </a:rPr>
              <a:t>Spotlight</a:t>
            </a:r>
            <a:r>
              <a:rPr lang="ru-RU" dirty="0">
                <a:latin typeface="Arial Black" pitchFamily="34" charset="0"/>
              </a:rPr>
              <a:t>: учебник для общеобразовательных учреждений, 5 класс/ [Ю.Е. Ваулина, Дж. Дули, О.Е. Подоляко, В. Эванс]. — Москва: </a:t>
            </a:r>
            <a:r>
              <a:rPr lang="ru-RU" dirty="0" err="1">
                <a:latin typeface="Arial Black" pitchFamily="34" charset="0"/>
              </a:rPr>
              <a:t>Express</a:t>
            </a:r>
            <a:r>
              <a:rPr lang="ru-RU" dirty="0">
                <a:latin typeface="Arial Black" pitchFamily="34" charset="0"/>
              </a:rPr>
              <a:t> </a:t>
            </a:r>
            <a:r>
              <a:rPr lang="ru-RU" dirty="0" err="1">
                <a:latin typeface="Arial Black" pitchFamily="34" charset="0"/>
              </a:rPr>
              <a:t>Publishing</a:t>
            </a:r>
            <a:r>
              <a:rPr lang="ru-RU" dirty="0">
                <a:latin typeface="Arial Black" pitchFamily="34" charset="0"/>
              </a:rPr>
              <a:t>, Просвещения, 2009.</a:t>
            </a:r>
          </a:p>
          <a:p>
            <a:pPr lvl="0" algn="just"/>
            <a:r>
              <a:rPr lang="ru-RU" dirty="0">
                <a:latin typeface="Arial Black" pitchFamily="34" charset="0"/>
              </a:rPr>
              <a:t>Английский язык. Книга для учителя. 5 класс: пособие для общеобразовательных учреждений/ [Ю.Е. Ваулина, Дж. Дули, О.Е. Подоляко, В. Эванс].– М.: </a:t>
            </a:r>
            <a:r>
              <a:rPr lang="ru-RU" dirty="0" err="1">
                <a:latin typeface="Arial Black" pitchFamily="34" charset="0"/>
              </a:rPr>
              <a:t>Express</a:t>
            </a:r>
            <a:r>
              <a:rPr lang="ru-RU" dirty="0">
                <a:latin typeface="Arial Black" pitchFamily="34" charset="0"/>
              </a:rPr>
              <a:t> </a:t>
            </a:r>
            <a:r>
              <a:rPr lang="ru-RU" dirty="0" err="1">
                <a:latin typeface="Arial Black" pitchFamily="34" charset="0"/>
              </a:rPr>
              <a:t>Publishing</a:t>
            </a:r>
            <a:r>
              <a:rPr lang="ru-RU" dirty="0">
                <a:latin typeface="Arial Black" pitchFamily="34" charset="0"/>
              </a:rPr>
              <a:t>: Просвещение, 2009.  – (Английский в фокусе).</a:t>
            </a:r>
          </a:p>
          <a:p>
            <a:pPr lvl="0" algn="just"/>
            <a:r>
              <a:rPr lang="ru-RU" dirty="0">
                <a:latin typeface="Arial Black" pitchFamily="34" charset="0"/>
              </a:rPr>
              <a:t>Английский язык. Рабочая тетрадь. 5 класс: пособие для общеобразовательных учреждений/ [Ю.Е. Ваулина, Дж. Дули, О.Е. Подоляко, В. Эванс].– М.: </a:t>
            </a:r>
            <a:r>
              <a:rPr lang="ru-RU" dirty="0" err="1">
                <a:latin typeface="Arial Black" pitchFamily="34" charset="0"/>
              </a:rPr>
              <a:t>Express</a:t>
            </a:r>
            <a:r>
              <a:rPr lang="ru-RU" dirty="0">
                <a:latin typeface="Arial Black" pitchFamily="34" charset="0"/>
              </a:rPr>
              <a:t> </a:t>
            </a:r>
            <a:r>
              <a:rPr lang="ru-RU" dirty="0" err="1">
                <a:latin typeface="Arial Black" pitchFamily="34" charset="0"/>
              </a:rPr>
              <a:t>Publishing</a:t>
            </a:r>
            <a:r>
              <a:rPr lang="ru-RU" dirty="0">
                <a:latin typeface="Arial Black" pitchFamily="34" charset="0"/>
              </a:rPr>
              <a:t>: Просвещение, 2009.  – (Английский в фокусе).</a:t>
            </a:r>
          </a:p>
          <a:p>
            <a:pPr lvl="0" algn="just"/>
            <a:r>
              <a:rPr lang="ru-RU" dirty="0">
                <a:latin typeface="Arial Black" pitchFamily="34" charset="0"/>
              </a:rPr>
              <a:t>Аудио курс для занятий в классе/Class audio. Английский в фокусе. 5 кл. CD x3 (mp3)/ [Эванс В., Ваулина Ю.Е., Дули Дж., Подоляко О.Е.] - М.: Просвещение, </a:t>
            </a:r>
            <a:r>
              <a:rPr lang="ru-RU" dirty="0" smtClean="0">
                <a:latin typeface="Arial Black" pitchFamily="34" charset="0"/>
              </a:rPr>
              <a:t>2009</a:t>
            </a:r>
            <a:endParaRPr lang="en-US" dirty="0" smtClean="0">
              <a:latin typeface="Arial Black" pitchFamily="34" charset="0"/>
            </a:endParaRPr>
          </a:p>
          <a:p>
            <a:pPr lvl="0" algn="just"/>
            <a:r>
              <a:rPr lang="ru-RU" dirty="0" smtClean="0">
                <a:latin typeface="Arial Black" pitchFamily="34" charset="0"/>
              </a:rPr>
              <a:t>Мои первые английские слова/ </a:t>
            </a:r>
            <a:r>
              <a:rPr lang="en-US" dirty="0" smtClean="0">
                <a:latin typeface="Arial Black" pitchFamily="34" charset="0"/>
              </a:rPr>
              <a:t>[</a:t>
            </a:r>
            <a:r>
              <a:rPr lang="ru-RU" dirty="0" smtClean="0">
                <a:latin typeface="Arial Black" pitchFamily="34" charset="0"/>
              </a:rPr>
              <a:t>М. </a:t>
            </a:r>
            <a:r>
              <a:rPr lang="ru-RU" dirty="0" err="1" smtClean="0">
                <a:latin typeface="Arial Black" pitchFamily="34" charset="0"/>
              </a:rPr>
              <a:t>Рюттингер</a:t>
            </a:r>
            <a:r>
              <a:rPr lang="en-US" dirty="0" smtClean="0">
                <a:latin typeface="Arial Black" pitchFamily="34" charset="0"/>
              </a:rPr>
              <a:t>]</a:t>
            </a:r>
            <a:r>
              <a:rPr lang="ru-RU" dirty="0" smtClean="0">
                <a:latin typeface="Arial Black" pitchFamily="34" charset="0"/>
              </a:rPr>
              <a:t> Пер. с англ. – М.: Мой Мир </a:t>
            </a:r>
            <a:r>
              <a:rPr lang="ru-RU" dirty="0" err="1" smtClean="0">
                <a:latin typeface="Arial Black" pitchFamily="34" charset="0"/>
              </a:rPr>
              <a:t>ГмбХ</a:t>
            </a:r>
            <a:r>
              <a:rPr lang="ru-RU" dirty="0" smtClean="0">
                <a:latin typeface="Arial Black" pitchFamily="34" charset="0"/>
              </a:rPr>
              <a:t> </a:t>
            </a:r>
            <a:r>
              <a:rPr lang="en-US" dirty="0" smtClean="0">
                <a:latin typeface="Arial Black" pitchFamily="34" charset="0"/>
              </a:rPr>
              <a:t>&amp; </a:t>
            </a:r>
            <a:r>
              <a:rPr lang="ru-RU" dirty="0" smtClean="0">
                <a:latin typeface="Arial Black" pitchFamily="34" charset="0"/>
              </a:rPr>
              <a:t>Ко. КГ, 2006. – 48с.: ил.</a:t>
            </a:r>
            <a:r>
              <a:rPr lang="en-US" dirty="0" smtClean="0">
                <a:latin typeface="Arial Black" pitchFamily="34" charset="0"/>
              </a:rPr>
              <a:t> [</a:t>
            </a:r>
            <a:r>
              <a:rPr lang="ru-RU" dirty="0" smtClean="0">
                <a:latin typeface="Arial Black" pitchFamily="34" charset="0"/>
              </a:rPr>
              <a:t>иллюстрации с. 16 -17, обработка в </a:t>
            </a:r>
            <a:r>
              <a:rPr lang="en-US" dirty="0" smtClean="0">
                <a:latin typeface="Arial Black" pitchFamily="34" charset="0"/>
              </a:rPr>
              <a:t>Photoshop]</a:t>
            </a:r>
            <a:endParaRPr lang="ru-RU" dirty="0">
              <a:latin typeface="Arial Black" pitchFamily="34" charset="0"/>
            </a:endParaRPr>
          </a:p>
          <a:p>
            <a:pPr lvl="0" algn="just"/>
            <a:r>
              <a:rPr lang="ru-RU" dirty="0" err="1">
                <a:latin typeface="Arial Black" pitchFamily="34" charset="0"/>
              </a:rPr>
              <a:t>Фотоклипарт</a:t>
            </a:r>
            <a:r>
              <a:rPr lang="ru-RU" dirty="0">
                <a:latin typeface="Arial Black" pitchFamily="34" charset="0"/>
              </a:rPr>
              <a:t>. Объекты и бэкграунды. Диск №1/ Эксклюзивный </a:t>
            </a:r>
            <a:r>
              <a:rPr lang="ru-RU" dirty="0" err="1">
                <a:latin typeface="Arial Black" pitchFamily="34" charset="0"/>
              </a:rPr>
              <a:t>дистрибьютер</a:t>
            </a:r>
            <a:r>
              <a:rPr lang="ru-RU" dirty="0">
                <a:latin typeface="Arial Black" pitchFamily="34" charset="0"/>
              </a:rPr>
              <a:t> в Российской Федерации ООО "</a:t>
            </a:r>
            <a:r>
              <a:rPr lang="ru-RU" dirty="0" err="1">
                <a:latin typeface="Arial Black" pitchFamily="34" charset="0"/>
              </a:rPr>
              <a:t>Элком</a:t>
            </a:r>
            <a:r>
              <a:rPr lang="ru-RU" dirty="0">
                <a:latin typeface="Arial Black" pitchFamily="34" charset="0"/>
              </a:rPr>
              <a:t>". М.: 2004.</a:t>
            </a:r>
          </a:p>
          <a:p>
            <a:pPr lvl="0"/>
            <a:r>
              <a:rPr lang="ru-RU" u="sng" dirty="0">
                <a:latin typeface="Arial Black" pitchFamily="34" charset="0"/>
                <a:hlinkClick r:id="rId2"/>
              </a:rPr>
              <a:t>http://</a:t>
            </a:r>
            <a:r>
              <a:rPr lang="ru-RU" u="sng" dirty="0" smtClean="0">
                <a:latin typeface="Arial Black" pitchFamily="34" charset="0"/>
                <a:hlinkClick r:id="rId2"/>
              </a:rPr>
              <a:t>lenagold.ru/fon/clipart/</a:t>
            </a:r>
            <a:r>
              <a:rPr lang="ru-RU" u="sng" dirty="0" smtClean="0">
                <a:latin typeface="Arial Black" pitchFamily="34" charset="0"/>
              </a:rPr>
              <a:t>  </a:t>
            </a:r>
            <a:r>
              <a:rPr lang="ru-RU" dirty="0" smtClean="0">
                <a:latin typeface="Arial Black" pitchFamily="34" charset="0"/>
              </a:rPr>
              <a:t>- анимированные картинки, фото</a:t>
            </a:r>
          </a:p>
          <a:p>
            <a:pPr lvl="0"/>
            <a:r>
              <a:rPr lang="en-US" dirty="0">
                <a:latin typeface="Arial Black" pitchFamily="34" charset="0"/>
                <a:hlinkClick r:id="rId3"/>
              </a:rPr>
              <a:t>http://www.presentermedia.com</a:t>
            </a:r>
            <a:r>
              <a:rPr lang="en-US" dirty="0" smtClean="0">
                <a:latin typeface="Arial Black" pitchFamily="34" charset="0"/>
                <a:hlinkClick r:id="rId3"/>
              </a:rPr>
              <a:t>/</a:t>
            </a:r>
            <a:r>
              <a:rPr lang="ru-RU" dirty="0" smtClean="0">
                <a:latin typeface="Arial Black" pitchFamily="34" charset="0"/>
              </a:rPr>
              <a:t> - анимация</a:t>
            </a:r>
          </a:p>
          <a:p>
            <a:pPr lvl="0"/>
            <a:r>
              <a:rPr lang="en-US" dirty="0">
                <a:latin typeface="Arial Black" pitchFamily="34" charset="0"/>
                <a:hlinkClick r:id="rId4"/>
              </a:rPr>
              <a:t>http://</a:t>
            </a:r>
            <a:r>
              <a:rPr lang="en-US" dirty="0" smtClean="0">
                <a:latin typeface="Arial Black" pitchFamily="34" charset="0"/>
                <a:hlinkClick r:id="rId4"/>
              </a:rPr>
              <a:t>www.authorstream.com/tag/insects/3</a:t>
            </a:r>
            <a:r>
              <a:rPr lang="ru-RU" dirty="0" smtClean="0">
                <a:latin typeface="Arial Black" pitchFamily="34" charset="0"/>
              </a:rPr>
              <a:t> - фото насекомых</a:t>
            </a:r>
            <a:endParaRPr lang="en-US" dirty="0" smtClean="0">
              <a:latin typeface="Arial Black" pitchFamily="34" charset="0"/>
            </a:endParaRPr>
          </a:p>
          <a:p>
            <a:pPr lvl="0"/>
            <a:endParaRPr lang="ru-RU" dirty="0">
              <a:latin typeface="Arial Black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grpSp>
        <p:nvGrpSpPr>
          <p:cNvPr id="10" name="Группа 8"/>
          <p:cNvGrpSpPr>
            <a:grpSpLocks/>
          </p:cNvGrpSpPr>
          <p:nvPr/>
        </p:nvGrpSpPr>
        <p:grpSpPr bwMode="auto">
          <a:xfrm>
            <a:off x="269875" y="6235433"/>
            <a:ext cx="773113" cy="472023"/>
            <a:chOff x="702258" y="2166823"/>
            <a:chExt cx="773398" cy="471493"/>
          </a:xfrm>
        </p:grpSpPr>
        <p:sp>
          <p:nvSpPr>
            <p:cNvPr id="11" name="Стрелка вправо 10">
              <a:hlinkClick r:id="" action="ppaction://hlinkshowjump?jump=previousslide"/>
            </p:cNvPr>
            <p:cNvSpPr/>
            <p:nvPr/>
          </p:nvSpPr>
          <p:spPr>
            <a:xfrm rot="10800000">
              <a:off x="702258" y="2276506"/>
              <a:ext cx="360496" cy="215658"/>
            </a:xfrm>
            <a:prstGeom prst="rightArrow">
              <a:avLst/>
            </a:prstGeom>
            <a:solidFill>
              <a:srgbClr val="69A02C"/>
            </a:solidFill>
            <a:ln>
              <a:solidFill>
                <a:srgbClr val="0074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12" name="Рисунок 10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880903" y="2166823"/>
              <a:ext cx="594753" cy="471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Заголовок 6"/>
          <p:cNvSpPr>
            <a:spLocks noGrp="1"/>
          </p:cNvSpPr>
          <p:nvPr>
            <p:ph type="title"/>
          </p:nvPr>
        </p:nvSpPr>
        <p:spPr bwMode="auto">
          <a:xfrm>
            <a:off x="450056" y="654767"/>
            <a:ext cx="8236744" cy="584775"/>
          </a:xfrm>
          <a:prstGeom prst="rect">
            <a:avLst/>
          </a:prstGeom>
          <a:solidFill>
            <a:srgbClr val="69A02C"/>
          </a:solidFill>
          <a:ln>
            <a:solidFill>
              <a:srgbClr val="69A02C"/>
            </a:solidFill>
          </a:ln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Information resources: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6200" y="6525344"/>
            <a:ext cx="2133600" cy="365125"/>
          </a:xfrm>
        </p:spPr>
        <p:txBody>
          <a:bodyPr/>
          <a:lstStyle/>
          <a:p>
            <a:pPr algn="l"/>
            <a:fld id="{81582BD6-FC20-4557-852B-8433F8572D30}" type="slidenum">
              <a:rPr lang="en-US" smtClean="0"/>
              <a:pPr algn="l"/>
              <a:t>19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239971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20"/>
          <p:cNvGrpSpPr>
            <a:grpSpLocks/>
          </p:cNvGrpSpPr>
          <p:nvPr/>
        </p:nvGrpSpPr>
        <p:grpSpPr bwMode="auto">
          <a:xfrm>
            <a:off x="1187624" y="1124744"/>
            <a:ext cx="6480719" cy="4232734"/>
            <a:chOff x="2428819" y="1328206"/>
            <a:chExt cx="6480564" cy="4679627"/>
          </a:xfrm>
          <a:solidFill>
            <a:srgbClr val="69A02C"/>
          </a:solidFill>
        </p:grpSpPr>
        <p:sp>
          <p:nvSpPr>
            <p:cNvPr id="9" name="Овал 8"/>
            <p:cNvSpPr/>
            <p:nvPr/>
          </p:nvSpPr>
          <p:spPr>
            <a:xfrm>
              <a:off x="2428819" y="1328206"/>
              <a:ext cx="6480564" cy="4679627"/>
            </a:xfrm>
            <a:prstGeom prst="ellipse">
              <a:avLst/>
            </a:prstGeom>
            <a:grpFill/>
            <a:ln>
              <a:solidFill>
                <a:srgbClr val="0074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3220888" y="2681587"/>
              <a:ext cx="4993556" cy="1020815"/>
            </a:xfrm>
            <a:prstGeom prst="rect">
              <a:avLst/>
            </a:prstGeom>
            <a:grpFill/>
            <a:ln>
              <a:solidFill>
                <a:srgbClr val="69A02C"/>
              </a:solidFill>
            </a:ln>
          </p:spPr>
          <p:txBody>
            <a:bodyPr wrap="none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5400" b="1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latin typeface="Arial Black" pitchFamily="34" charset="0"/>
                </a:rPr>
                <a:t>Mini - beasts</a:t>
              </a:r>
            </a:p>
          </p:txBody>
        </p:sp>
      </p:grpSp>
      <p:sp>
        <p:nvSpPr>
          <p:cNvPr id="11" name="Прямоугольник 10"/>
          <p:cNvSpPr/>
          <p:nvPr/>
        </p:nvSpPr>
        <p:spPr bwMode="auto">
          <a:xfrm>
            <a:off x="3080596" y="3645024"/>
            <a:ext cx="3223959" cy="923330"/>
          </a:xfrm>
          <a:prstGeom prst="rect">
            <a:avLst/>
          </a:prstGeom>
          <a:solidFill>
            <a:srgbClr val="69A02C"/>
          </a:solidFill>
          <a:ln>
            <a:solidFill>
              <a:srgbClr val="69A02C"/>
            </a:solidFill>
          </a:ln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Insects </a:t>
            </a:r>
          </a:p>
        </p:txBody>
      </p:sp>
    </p:spTree>
    <p:extLst>
      <p:ext uri="{BB962C8B-B14F-4D97-AF65-F5344CB8AC3E}">
        <p14:creationId xmlns="" xmlns:p14="http://schemas.microsoft.com/office/powerpoint/2010/main" val="2404632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dragonflywoman.files.wordpress.com/2011/09/o-orkin-insect-zo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3782454" cy="5229200"/>
          </a:xfrm>
          <a:prstGeom prst="rect">
            <a:avLst/>
          </a:prstGeom>
          <a:noFill/>
        </p:spPr>
      </p:pic>
      <p:pic>
        <p:nvPicPr>
          <p:cNvPr id="25604" name="Picture 4" descr="http://www.trekaroo.com/photos/0012/1862/DSC06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864471"/>
            <a:ext cx="4104456" cy="2993529"/>
          </a:xfrm>
          <a:prstGeom prst="rect">
            <a:avLst/>
          </a:prstGeom>
          <a:noFill/>
        </p:spPr>
      </p:pic>
      <p:pic>
        <p:nvPicPr>
          <p:cNvPr id="25606" name="Picture 6" descr="http://insectzoo.msstate.edu/Images/zoohead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634437"/>
          </a:xfrm>
          <a:prstGeom prst="rect">
            <a:avLst/>
          </a:prstGeom>
          <a:noFill/>
        </p:spPr>
      </p:pic>
      <p:pic>
        <p:nvPicPr>
          <p:cNvPr id="25608" name="Picture 8" descr="https://encrypted-tbn0.gstatic.com/images?q=tbn:ANd9GcTzi6k4qoGgGAr1wbraUeBfFseufc0o78-btrsUUfQ6G2WHcRY_y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3501008"/>
            <a:ext cx="3347864" cy="3356992"/>
          </a:xfrm>
          <a:prstGeom prst="rect">
            <a:avLst/>
          </a:prstGeom>
          <a:noFill/>
        </p:spPr>
      </p:pic>
      <p:pic>
        <p:nvPicPr>
          <p:cNvPr id="25610" name="Picture 10" descr="https://encrypted-tbn1.gstatic.com/images?q=tbn:ANd9GcQpAZwmr-OLFMvLY9bgjzjFlnSsRgDAAL6Vyk_SdHIlzONoImPJB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912" y="1628800"/>
            <a:ext cx="5364088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7571184" cy="1008112"/>
          </a:xfrm>
        </p:spPr>
        <p:txBody>
          <a:bodyPr>
            <a:normAutofit/>
          </a:bodyPr>
          <a:lstStyle/>
          <a:p>
            <a:r>
              <a:rPr lang="en-US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an insect [</a:t>
            </a:r>
            <a:r>
              <a:rPr lang="ru-RU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ˈ</a:t>
            </a:r>
            <a:r>
              <a:rPr lang="en-US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insekt</a:t>
            </a:r>
            <a:r>
              <a:rPr lang="en-US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] - </a:t>
            </a:r>
            <a:r>
              <a:rPr lang="ru-RU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насекомое</a:t>
            </a:r>
            <a:endParaRPr lang="ru-RU" u="sng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95536" y="836712"/>
            <a:ext cx="8064896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 butterfly</a:t>
            </a:r>
            <a:r>
              <a:rPr kumimoji="0" lang="en-US" sz="4400" b="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sz="4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bʌtərflaɪ</a:t>
            </a: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kumimoji="0" lang="en-US" sz="4400" b="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-</a:t>
            </a:r>
            <a:r>
              <a:rPr kumimoji="0" lang="ru-RU" sz="4400" b="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бабочка</a:t>
            </a:r>
            <a:r>
              <a:rPr kumimoji="0" lang="en-US" sz="4400" b="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4400" b="0" i="0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556792"/>
            <a:ext cx="8964488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 dragonfly</a:t>
            </a:r>
            <a:r>
              <a:rPr kumimoji="0" lang="en-US" sz="4400" b="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['</a:t>
            </a:r>
            <a:r>
              <a:rPr lang="en-US" sz="4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drægənflaɪ</a:t>
            </a: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kumimoji="0" lang="en-US" sz="4400" b="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-</a:t>
            </a:r>
            <a:r>
              <a:rPr kumimoji="0" lang="ru-RU" sz="4400" b="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стрекоза</a:t>
            </a:r>
            <a:endParaRPr kumimoji="0" lang="ru-RU" sz="4400" b="0" i="0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2276872"/>
            <a:ext cx="8964488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а</a:t>
            </a: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fly</a:t>
            </a:r>
            <a:r>
              <a:rPr kumimoji="0" lang="en-US" sz="4400" b="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['</a:t>
            </a:r>
            <a:r>
              <a:rPr lang="en-US" sz="4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flaɪ</a:t>
            </a: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kumimoji="0" lang="en-US" sz="4400" b="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-</a:t>
            </a:r>
            <a:r>
              <a:rPr kumimoji="0" lang="ru-RU" sz="4400" b="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муха</a:t>
            </a:r>
            <a:endParaRPr kumimoji="0" lang="ru-RU" sz="4400" b="0" i="0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0" y="2996952"/>
            <a:ext cx="914400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а</a:t>
            </a: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ladybird</a:t>
            </a:r>
            <a:r>
              <a:rPr kumimoji="0" lang="en-US" sz="4400" b="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['</a:t>
            </a:r>
            <a:r>
              <a:rPr lang="en-US" sz="4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leɪdɪbɜːd</a:t>
            </a: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kumimoji="0" lang="en-US" sz="4400" b="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–</a:t>
            </a:r>
            <a:r>
              <a:rPr kumimoji="0" lang="ru-RU" sz="4400" b="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божья коровка </a:t>
            </a:r>
            <a:endParaRPr kumimoji="0" lang="ru-RU" sz="4400" b="0" i="0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0" y="3717032"/>
            <a:ext cx="914400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an  ant</a:t>
            </a: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4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ænt</a:t>
            </a: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kumimoji="0" lang="en-US" sz="4400" b="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–</a:t>
            </a:r>
            <a:r>
              <a:rPr kumimoji="0" lang="ru-RU" sz="4400" b="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муравей </a:t>
            </a:r>
            <a:endParaRPr kumimoji="0" lang="ru-RU" sz="4400" b="0" i="0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0" y="4437112"/>
            <a:ext cx="914400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 grasshopper</a:t>
            </a: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['</a:t>
            </a:r>
            <a:r>
              <a:rPr lang="en-US" sz="4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grɑːsˌhɔpə</a:t>
            </a: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kumimoji="0" lang="en-US" sz="4400" b="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–</a:t>
            </a:r>
            <a:r>
              <a:rPr kumimoji="0" lang="ru-RU" sz="4400" b="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кузнечик</a:t>
            </a:r>
            <a:endParaRPr kumimoji="0" lang="ru-RU" sz="4400" b="0" i="0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0" y="5157192"/>
            <a:ext cx="914400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 spider</a:t>
            </a: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['</a:t>
            </a:r>
            <a:r>
              <a:rPr lang="en-US" sz="4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spaɪdə</a:t>
            </a: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kumimoji="0" lang="en-US" sz="4400" b="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–</a:t>
            </a:r>
            <a:r>
              <a:rPr kumimoji="0" lang="ru-RU" sz="4400" b="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паук</a:t>
            </a:r>
            <a:endParaRPr kumimoji="0" lang="ru-RU" sz="4400" b="0" i="0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0" y="5993904"/>
            <a:ext cx="914400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 honeybee</a:t>
            </a: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['</a:t>
            </a:r>
            <a:r>
              <a:rPr lang="en-US" sz="4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hʌnɪbi</a:t>
            </a: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ː]</a:t>
            </a:r>
            <a:r>
              <a:rPr kumimoji="0" lang="en-US" sz="4400" b="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–</a:t>
            </a:r>
            <a:r>
              <a:rPr kumimoji="0" lang="ru-RU" sz="4400" b="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400" noProof="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пчела</a:t>
            </a:r>
            <a:endParaRPr kumimoji="0" lang="ru-RU" sz="4400" b="0" i="0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7" grpId="0"/>
      <p:bldP spid="8" grpId="0"/>
      <p:bldP spid="9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 mosquito</a:t>
            </a: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mɔs'kiːtəu</a:t>
            </a: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kumimoji="0" lang="en-US" sz="4400" b="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–</a:t>
            </a:r>
            <a:r>
              <a:rPr kumimoji="0" lang="ru-RU" sz="4400" b="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noProof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комар</a:t>
            </a:r>
            <a:endParaRPr kumimoji="0" lang="ru-RU" sz="4400" b="0" i="0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95536" y="98072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caterpillar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[</a:t>
            </a: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sz="4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kætəpɪlə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] –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гусеница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39552" y="19888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 </a:t>
            </a: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beetle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[</a:t>
            </a: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sz="4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biːtl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] –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жук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39552" y="292494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 </a:t>
            </a:r>
            <a:r>
              <a:rPr lang="en-US" sz="4400" noProof="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wasp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[</a:t>
            </a:r>
            <a:r>
              <a:rPr lang="en-US" sz="4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wɔsp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] –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оса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67544" y="37890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 </a:t>
            </a: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cricket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[</a:t>
            </a: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sz="4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krɪkɪt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] –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сверчок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67544" y="472514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 </a:t>
            </a: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cockroach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[</a:t>
            </a:r>
            <a:r>
              <a:rPr lang="en-US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'</a:t>
            </a:r>
            <a:r>
              <a:rPr lang="en-US" sz="4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kɔkrəuʧ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] –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таракан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6"/>
          <p:cNvSpPr>
            <a:spLocks noGrp="1"/>
          </p:cNvSpPr>
          <p:nvPr>
            <p:ph type="title"/>
          </p:nvPr>
        </p:nvSpPr>
        <p:spPr bwMode="auto">
          <a:xfrm>
            <a:off x="539552" y="0"/>
            <a:ext cx="8068405" cy="584775"/>
          </a:xfrm>
          <a:prstGeom prst="rect">
            <a:avLst/>
          </a:prstGeom>
          <a:solidFill>
            <a:srgbClr val="69A02C"/>
          </a:solidFill>
          <a:ln>
            <a:solidFill>
              <a:srgbClr val="69A02C"/>
            </a:solidFill>
          </a:ln>
          <a:scene3d>
            <a:camera prst="orthographicFront"/>
            <a:lightRig rig="glow" dir="tl">
              <a:rot lat="0" lon="0" rev="5400000"/>
            </a:lightRig>
          </a:scene3d>
          <a:sp3d>
            <a:bevelT w="101600" prst="riblet"/>
          </a:sp3d>
        </p:spPr>
        <p:txBody>
          <a:bodyPr wrap="square">
            <a:spAutoFit/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Name insects</a:t>
            </a: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0688"/>
            <a:ext cx="3201465" cy="302433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4544" y="3212976"/>
            <a:ext cx="3815370" cy="3645024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692696"/>
            <a:ext cx="3338426" cy="324036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5533" y="620688"/>
            <a:ext cx="3208467" cy="302433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9544" y="3052171"/>
            <a:ext cx="4104456" cy="380582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3284984"/>
            <a:ext cx="3721613" cy="35730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701213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104456" cy="38089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0"/>
            <a:ext cx="4176464" cy="3975985"/>
          </a:xfrm>
          <a:prstGeom prst="rect">
            <a:avLst/>
          </a:prstGeom>
        </p:spPr>
      </p:pic>
      <p:pic>
        <p:nvPicPr>
          <p:cNvPr id="7" name="Объект 14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45024"/>
            <a:ext cx="3389690" cy="3212976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3267725"/>
            <a:ext cx="3744416" cy="35902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724128" y="0"/>
            <a:ext cx="3419872" cy="3600400"/>
          </a:xfrm>
          <a:prstGeom prst="rect">
            <a:avLst/>
          </a:prstGeom>
        </p:spPr>
      </p:pic>
      <p:sp>
        <p:nvSpPr>
          <p:cNvPr id="27650" name="AutoShape 2" descr="data:image/jpeg;base64,/9j/4AAQSkZJRgABAQAAAQABAAD/2wCEAAkGBxQTEhUUExQWFhUXGRwaGBcXGBcbGBwaHBoXGBwfHRgdHSggHBomHBkXITEiJSkrLi4uFx8zODMsNygtLisBCgoKDg0OGxAQGywmICQsNCw0LCwsLCwsLCwsLCwsNCwsLCwsLCwsNCwsLCwsLCwsLCwsLCwsLCwsLCwsLCwsLP/AABEIAMkA+wMBIgACEQEDEQH/xAAbAAACAwEBAQAAAAAAAAAAAAAEBQIDBgEHAP/EAEIQAAIBAwMCBAQCCAUDAgcBAAECEQADIQQSMQVBIlFhcQYTMoGRoRQjQlJyscHwM2LR4fEVQ7I0UxYkc4KSosIH/8QAGgEAAwEBAQEAAAAAAAAAAAAAAQIDBAAFBv/EAC8RAAICAQMDAgUDBAMAAAAAAAABAhEDEiExBEFRImETcYGR8DKhsULB0eEFI1L/2gAMAwEAAhEDEQA/AENrRelFW9BTe1pRRVvT15LmKKrOjjtRduxR409TWzStnNg1qxRloAVE4qINAWwg3K+JNQUVYKDdAI7jXC1WbKiM1JyOKWqEedEBMxXz2v79aU44BAqQrlnK+owaiLsMB6UAELtyLbt5A0F8LWSbO88uSa51vVqujuNH1FgM9yx/pTL4ftxprXqtFuofUIQScCu7c1ZaEknyxUrQkk9uBUk9wlTCp2xUrpA5q5VohQO4qtkMUWwqtjiuXJzYJbEmrwKsS1ipC3VEwFUV2Ku21A1QNFYqU1GuU1BLN9cLYrgr5qpFHEAZrs1xFqdOcAW7FWi1Vorm2sbkMRNVM1X7Kra3ToRooIroWpW0n7c1JUzTWCjigVZaoe8drjyOK7Yvxg+cff8A3oSRwYRVdrD/AJ/3+VRuagR7UFc1u0gngGPs3H5xU9NnBupug+KOKidSCJ9VP44oHWa62Ffc4Uhd0dz9qx974yW0TtAcQI5+35/yroY5NNQV0OoXybf5TgXXjwqJz7Uj0vWrNxoN0KwBOe57KAOSaUX/AI0u3mubmWyzLb+XbaPlEGJLk4ClTNZTW6N/0l/0e4pVLg23bTEKCcgq0yBg57RT9P0+WdrL6X2r/fJWWOCqtzWdc6rb2fIJO+VJXECVzmeZ/nW26ZqB+jWmBHGwCRMnjHsDXmtv4SYKzliDta5LGG2jkx3+3kaZdM6Zr7Vs3Ldg3rNsmXDKCSImAT4tpkSMcxNXy9HKUUoO2t/zwK8dnoIuhmFlO2XP9BRYgAkYUcfbvWZ6D1e21proIXf9Uz4R3En9rmhdd1/9IJt2/DaGCw5P+1Y1ik34oi0xrpbwvXWu5+Vb8K/5m7n+lPCePWk3SYCLOFGFX+p9aL1nUQgBJwOTStanSA7Qde7Duaq1CE+FRJiaQaj4x063QC33obU/EkFmVjA/aHkf9qb4U62X3HUW+xrLKmu3W7ef8qQab4ossYDgx38zTBdYNobu3A7+lMoyXIoxFVtzUhhZP3obTsWE9jmnQbJtUQa61cpzrJKK6yVK2KsmnTCUKuamWFfOaq3U6kjiIFTFUh6sVqxDEwtcupipI1Tc4pkK9xDr9QbLLcGUJh/6H+IfmKPt3g2VIIwQR3U8H+/Kqtai5VxKOMj+o9RWaHUG0j7HO62eG9D3/qR7nvi0VqOSNH1kj5cg55HuKTXtfPfBA/p/KaU9T+K0VtifrCSPCPPtWa+Ieof4ZtXcspNxIj5Tbj4J74zVIwepRa+o+i1ZsLvxAiodzCcj/XH4Vler/FZYAIQFJzH1AAge3rQWg0Jvqoe2wUB/1ir4iYETOXgwInAJNcHwpqNobZ/cxzwMwM+daI4YJ2HSU9R6w11CDtJ3Aq0Q4UAiJmADgkedLTYOIO7A7eYkjPlWotfC5Q/rbgUCeMzHby5xzyDWq6R07SWstYd2UHxNOyTAWQCSonHf8qptDgdRcjD9N+GLt0BhG3ux3QsThsRuMYAn8cU9I0+lVXuDdJ8J4tsVO1ojOJUYPqfR/wBb6mGCltosEFiLZBIXEnCg7tvsfAxGZFXfAF/pgs/M1rWnvseLsNt7AIrSFwAMcwOarig8r+X5sCcljrvYp0fxJ81G+SfmXCACJliABClTnZjgevmRWeu/EOs04Ki+/wAglgEYYBPiZT5MC3HHlitN8e6LSZvaRRZcRDWwFByMFRAPnPmAaz97VG8obcdzCH7SRIM+mfzrs+N9PKn3KRepeGLtF1BWsMrG5uLAoAw+XkncWETP3rS6bqVtbSqikXIhjOPt5CsrdubG3CGgz4hgn1FWanqAZSy+Fzgr24yZ7Se3asGXHraq6OpJG76Z1CR4pg8kZgUd1DWWXtw0qMTKsTj2FefdJ1l5BCO3qBWh/wCoXrto2ouNcJnwqxaP5R708cKj+lXuTSV22NOo6HT6hku2zuKkKVKxIjmBxFAazpFpNrMbgXftntBBj3ExRfQtILAZLu43I3mSfwJ4Fc6yoWzcvW0Py43AMpZQcAxB8Pn6VbLgqtPBWOS7synUdGcG39SkmRHHamPQviYrcAv84Ct2H+9UdE11u8zIqEA8ByC0kyeBn0o7q3w2Skj3gDgR6/0q0unU4kpbm2XVi4pIysSPX3pojcRXjvQOstp3NtySvE8kfY16zoNQr2w+T6mB+VePmg8ctLJuG1oPdQRUEtSJriXfCd2KtV8Z+3nRU0LQO5iohq7fSfT0oZZFI3uCy280UEdZFFssigXTPFOjmwrbU0qQr5jip0dZ0GKk2o285U/lQZ1Ec1Tc1YA5qig7DFF2purtgkf5T2P+9ee/EHVVJuKsFAIIkCGPG327gU36v1VQCPPy71g+mDdqUt3LgS38zeS4BUe88zgZxWuGNKLb7blUq4B9YiqqiDuA8RJ7nOK7vtlyyytvEIxluDkkQGgzzEz70Z1Sw7u20b13Nm2p+WDydsSIiDilq2G2t6EHPpPH9ftV8ck4hapnqvQLd4aZL/6M6WT4i8oZWDDRuLlY9Jj87Ot9dZF+TGMyylYYMNwYmcAhi3ceIdqwOi69ftoE/SmNsLtFomUA8gDV93U7Vtbj41AV+P8ANAIH7u/bntbFLkr+keMlQf8ADWj0+u1vyr9z9SoJkHabjCPwX6sCMVuPiH4T6alstpWNu4B4Xt3H3fc7s9hmvG7ejZpXjaYO7++aYaAXLH03TBnECPwPB9a34cmKCSkr/uZHbk2aSxetMzq0fM2lLjAbQVuBbe8rxuF2CY7NMQAKxn/TQ073hhyoHB7j1o3p7gm85+kJsnPLmDH234Pr5VG/bDkFw24QvzE5IUBRuQnxGBzIPqayOaUqRo0uUUym9qCihdzMB9Kkk/hTjQDbYtAqC5lyc7gGOB5fSAc8SPWh9D0TdDgF4JncIAjAkAnB8vPzHLUWJ8T4JB/aUeKRzjI5ECOftSzkpe5SEWuRNq9NyfPPtS+3pGyRGMkHk+w71oNWPID2Bn8cUk1aMh7gxOPIj/Sk9kVcNi3Q3GElcEcQYrSaLrF7aFtXDubkn5n5mP61ktNc8PlULeoutdVRcuDy2k4+0gVaGzMjPQj1e+7fI5fBZ9rZ9iaI1ltDpLtg3Gusgk7P2iTJE9gB+MUq+FNfcn5RvfMDtCs7QSe+c+Eef4U81XRGtNtLbUJacGDjEyAW9gCfQ1ea1pUwJ0YDoVwWr6FXBDYBnaULNH6yRBXEfet/pL4u4QMQZV/IMMHg47x71lOt9KK7PpDKQCBAlQYmYKmceFoMjgzTG11hU229MWe4xg2dhgEAkHmLnfEyPSjGSjsMmc65b0gebrMbm7xqFG2Bg8GZOPzp38GX1upstXlBBJ+WyncAB3MxHlWe1HTwzE3wxcqd0BcP2yDtKHcDg8EHHFA6fWXNJftlRIUEI67QpBkmWAG6TMg5AxXm9b00ssG4PfleCqkuGj0LT9RLsoIkA5z3wQPbIP4U2S8AfMn+/sKyq9TsqhGVvFgXaSZBGSDxtJ4zxTLRaxY3fhXmU2+GiGRaR7dcfjQlxyAARFS0r9z9X5AVK6s48+/anpNEtz61eBx3q1tFNU29LsyOaYJq1jkVaNdw35Ft0RQWp1QAmau1OsABmvOviXrR3bVNNCDbpDRjYz6p10ltqc0RZsOV3Fs1j9BcAcSead6vrXyoAMitehKkuTVCMUrYv+IEIMggH8j9qy+pubj4sH2pr1TXfMad1J2UEtLQRxjB8/arR9yUvYZaDrt20irauOm0sZVondg9vLzmqrd05kyBnvz/AK5pYDRNs0HCK3SCnYys2V3TkH0A7/b86Yz4dkqCDuBIEmYjxgZwQckc0sUnwzEEdoP29DjjmmNq0zgBSzAZAJOBx/p+FTa1DccFF/SbzO/Zc9QxRx5iB4TEYM/ahrdhohrkzgRk/jTe1pCygBRySTM4x28hnjzqzTaZc+ISD5Er6+JRI/CmTlwgOEeWCWbOAqhtqjgjJMZJjjHbPHrR2ksWpJuucKTCwcjgcxJJAqzUG2gh2BA7IRBzOWBIbP8AxSS7rbYJZCYAwD2n+dc4NDqV8Da3fEEElVIMiTJg4mcd/LEVN71gBiQrQR9RluJx3iF59RWd0Nm5fYAD9liMgSBuY5JycNjvWr6T8Ku2HGxYPvkGDwfT7VSPiK3JZJxgrmxUvUltnciMp4ke0HnBml+o6pdZC5QOCY3EfSIPhHaMzJzWkf4UurmFO0ntkgmJ/DP25mh3CK7IylFMrckHYY3eIY3DgZzzXSwNepo7F1OOXpizKfOLGAMeVDapYzkf1FaX4b6QGvlfmqq5ncYDLDHtknEeefsdg3wXo72W1ICiYi06LmSVVyTIBPqcVN5FBh0OW6PPvhy/bt+N3fd9KBP2R5n/AEFehXbN+wqvLMm2WX6pJ9Dxjkjzrzg6B7OoNrwsVYhTOCRwQwj0IrcfDuqL2WFwbYI4mR2/5mtmJ3sSkF2bl2/acW4BeJUDw8kjdKyDz5Uj6jrxpgto2EZF3FbgbbdklxuVh3DGR/B5UbY6g1v5gtsVVjliQ+48ALOAft+dZz4nmQpJO0lp5Ekye8RU3C22657fLuNe2xpNPrHuW7V0WflWmOwOSSkKNpVe42w4HoAP2aH65o1uK6i4bawXVdpZSy9iRxIJg8T5Ul+G/ij5do2LyvdtjNlQ4UW2JJY8Znd34Pua9F1PTjcs2bqqCLiLkGSxyQIkkxgRjPn3h8bT/wBeTa3Se1eVz7bP9ttx6tWjB/DV61d3W7oO4I20lgsuPpg9hwIM96O6b157V0JfIAAG0yCvmDjE0L1iydLqxfVCMFyIUqHbdBCwIWSD6T34rvVAjFVCkOVm7MgG6Sd0CMDjAxSPDqnTWzX2FdNHpmm6tZ2qV8bHtk/jTxouAP8ATAHhjt6V5L8OdRu6TFxPDcwhIH5TmK21nqVwAbgIPtFeV1HT+tNdu99u/wDgH6EF63UQaENsnNFsi3BPNUiRilldmZmd+JNbtUxWAt2izFm4NO+v67eYpTfv7RsAmvXgko8bmqCCel9Gdn4gUT13SKWCICcZYcKMSx9BX3S7zm243nwqWbE4EcRxzX2j6mzX3FssyD5Za09v61TDltpJAALEx9Qmaknkc7fY0UtNCHq/QbtidythgvBySJgeZEjH+ZfOlmossrlXBUg+IHBH2869j1+jJsK6KG37kFzdOyJAIJjBEQcE+cYrM63SLpvBba2v7TXoW5eLfu2lkjdjEccmOa2w9UdRmlGnRjNT0woVTJvMZ+UBLKsSN/k5529hkxNDrIJUjIx96e/ojlbly7/8rZZcrzeuwMLnxGSJLNC8nNL9b0ZrFlXuAh3MbR+wB+9/nP7vaCDkEKXEKOWG/v8AKmelvzAUxmN2F59fvSa0vg3njdt/KaMSbQDMNu4ArPcHIPqMflUnsaIpM0FoBZQvH77DmPIGfalvUOq5i2u1e0cY8vWgdNeNwkSQD38z6mn/AETTqtxNyhhgFSMjdwR7wfY/xCqxTaojlko7sF6P0K7qCZkr3kAj+Uj7U3HwVfjYiB+Tt3HvAwCYnjK59cRXpHw9pE2EgAKxmABBODMScEEe3HamzIufCQR/ePSrLCuJHkz/AOQlq24PHvh25bGtFu8P1YChWaPDtBmTAxvn7Rx29e0du2ikCIJJjtn1/P8As15N/wD6Fqza1luMoQSy4Pib6vWCCDBxM4yZYdD+JSmyy07YBtsWY+EywEjMbeDBnFcoafSN1EpZcayJWekXraZGOecep8+2P96wXxVprdpze2hvDG0yBgHPqYJEfl5NbvxJbYFdwNwmBDqCfclVjjgTzmJFKOr9SQgbiSOxUQeWDQG4HaTEyceWhTuDRgwqayL/AGJujam3cvILdpbahjO3zIOMKojBxB4rV9b1Ww7VSBEkgxgVmul/INxnW625W3KrrMAAyNwJ3mf2u88CtEtoagsz3bdu2GZGbcMhYBIB7GCZ5zXnTz4scXbo+oxRbjZhPiLpJu2BfW4pa2AbiH64ZmCGQDIJkAz3zmr/AIW1CG0Qxl54Pl6flVOp1DJqwmnQ6hFPiVVLFrZ8LqQAfC6BSRH1CRnmroPR71u8Gu2LlpcwLiMsx5bgCTVMbae+5nlzsdv3P1rRODicKo86o19kG34SGM5JPP8AX8KF6vdLXn5if7ycCmOiAgb5AxxzGMieTHenbXAvJknBB4itz8EdTYzaDPH1ASTxJmOOZM+mfRX8S/D5tr81PEhMAiScyZwI2iMzBkjHNC/CHV00zu11GdXRkERgmCCJHOOxzkHBNJa8WMtmbP4805uoqlyzovhUDIDH6RHMGVg+vM0l6DctRcN1GZnT9WlkJ4GHLbTkcAwMeI+lNus9fW6Fa3bu7nl3m4sIxIDbCBuIDoDyCMYxkNOt2FsQtr5d9h8t3BIZgQwOAMqSJJ84rPkXoUYrb22rv/Pgrp3uyep61b1DBFtojDKltxwOBEmPaaO6Z11nY22nHAgCRQOj0S2ocJbYhYJO5i244ZYPKjy7CtN1hdNaRjbQNeYoFdDK+p3dsTIrPmhCtKi7X5uFxc47sZaDWKq8AT6n/SrG1Tf+2PxoXQX/AJi7QEZh+1JAX8qtOmP7SknuZFYZxSMR5DrL+654eKvu6gIhmM+dDWAO4qBEHABYFWBx2PGee2PSvXUL2NOqi1OpNqClneloTCuwIWewMKSJIXxcCTMCaN0F27au/LuIVYsFfsdynjcOCDIweCR3rNXXAYECJ5jjdmYEY9vWnHS74WAv0vk8SGBxH7seYqqiuBkz0YdQuqC/zQviVwpXdFpmXcjCMrBkbZYQ37xq+3+iahDdt7rd0sQz7z8wAd0RnVSO30kD8BVXT7q3RLKrKeSQPMSZHBnEih+qdECbrgkKGwBmTIxuPGJz7VNdM8ctQ8nr2I3dBbhmCXQq5e+Qz32A8Q2MYS2MTK7f4hFY+z03UdTuu8G1YQHbu+hEUeFVkhSYAkyByScgHcf9cOqba6mwqAAxcKq69lPfEHis/wDECvdJsi7stPgG44khROLaku0kHLwPMTEdhnlyRuca/evnuTaiuDK6pbCj5aXCVDglzJzBUsAFHhyDySYp30L4Xu37yBQLgAJP7oUGZIMGChDRz4hihNNoEFpGQb/E+7fCjYiy5gn94gAt5HFEfDnxfcQahDOy74iq4jhYBOQpELHoPWjkUmvT+40GrpjH4i+GkRh+jXPmlYxsZQOMAkmfOfWrdF08fM2XWViqhg+Sp3be6ncsQDugyVyMmnWk69KA/K/VnE5z248xFR1XRke5aexcA+YSCsDHqRwVjP2PFXgtHqbtLkHU4tSpcs1ya8W7YYmeMQYVgFUyD5EDA7gGo6nqc5WDjG7aeACSAzgdzntGRNZbUasfNhjHyztGYMjBMlZngkzGfWBMa9chMnhioDSOe5l5AOCQB5Vrx1J2u585nxSi9Jmfjy+1y+lwEQSQzp4kBkbQxgBVJIic8nOKT39SjFDcmFgjZEBi0Z4/VmSeccdqZfF/W3YoFY7FndIFwmT5Mu0cEyAOfIAnPrkFSxgjDbSCJIMwJx7YxU89rIev00axJGh0XVAqwU06EzyXuXiB32LIHeN4E4+9tzTX7gBNsKp4J22yZMAwwdefJgMcUvtG2rj5A+c7ksQPCSQZMr+yO8sSM8dqfdQ1N97fzLtlVLOFgkPsXGblwklmmIChQACTMAVKc/TS7jxwrVZRo1/Rw/iBeWBZW8JUcEeETn14NLLZZnW4ylkEISwJG+N23jj6f/yWnVjUWd+27blADLK0loU8DzZvwmvjqLSEWbZO07w0AMHJNt0bgjfmPLw5rLlyNyUKf9vz/JrS9N2ZzqGq1DK6LOxR4/lrbO31KhQ6r/mkUZ8MaY2iLguW2B5RmhvsDz9pobq2gZrC6qyxDoYfaSHC4AaeVInaRzEdhSv5yspLeFo+xPr7+Y/3qifdEGHazply5qW27VPM5gCJnA47Ud8Lad3uBm2OYgL8y2rYkAgEzu75GazWg6hcU7Vkk45M16N8KdHtvbBddj8PtYgH1gyZ/L2qGXI4t6nswXSDBpAtvZJU4AJKMJn90jaYkwCcYzikWttqzlLens7iIZ1f5YMAku1trcTOfCec+211WhLKFaGtj9rcZHocj86E6bo7dy4bYVSACSrnwLtEYBwBBOeaKy2roMN3TM5qfhw2EtWiqyQGZxJDblUyCMbR5xJkkxMBF/0hzqLtmVKo0Od0CJKiD3yP/wBsxOPR/wBLFhVdFLWmGLL/APtuQihF7KQFgdgBxWFXW221btZs/LVkC7Sd0EHME5ydh8+eKRZZtbeOff8An6cGicYrc02n1NjStKOdvhIciSuQzAgc43DEjIilvw58Ro4u2chDeY7lEXDbLSoEzDL294oLq+muInHhJwZmPfFZfp+o+TeZuAcEDmapgxxcae5GORnoHwZq7a3btolm2sQpBAkE4mfT86YatdQHbacTjvWG0TMdQrr4Rc7k9/scVuQt8YMfhP51m6rFUtkRmjzDSXHVWWBDczRGnCEFmMMPpgT55/lVGovbVPfFB9NzMn/itcYW9i9kNSu+edwQE5nAgTxjt+MUPY1JX34+3lTHUoAxZSQNqS38/fgUDrLaydggepkz3zA7z2qtUJZrvg/qg3bCTkYHaf7z9q9QvaN2sgsp7SByT2PlxXg3RtQ1u4Cj7GHByM4ET7E16tc+LDIsBit1UU2yzL8vAmSR3jA86osvbl9kUgtrLepdJdLg2XURV4DKHILZwI5BAPpSxC9/5jeAlFzMATjcYA7CYA5orS9Pu3gSzBCRON3jIzz2waKt6ZLN7d8tEtso3KZImcHv2Jn27GptuHZ2HTqMprlN28LNhNttrahysbQgO4hFXks8k+cgcCa70Xpli1d1NoEMxtvEwUtsEJC8+JpO2feKefEOs0T3bossysMCT4XP+VlzE9zWK1GmCqwhRuG0orHzDST7gZ9+a6lkha7k36XQ2s9cFq81pbh2fRd8IYNiYUdguY9QT7t9V8UaC3KadLvIYXQxADRBEHkMCePOsjY04UNcZZBBlu3HkPqJP47TRGh0lu5cV9jm2AjMCASF4fAxhiMfbvWbJjTlqd0u3Z/M0Y8rS0ji5Zt3F3oWBjIJn7Z7dh/KupqLNtgHDhf2JiD6bo2tk8wcim69M02lPi1JNve0IBKhwowYluMz5AUg1XWGIgSy7tyowBVewhREe4j2quDq1kqUFt9vxks/TJrfks6j1CxsLraUDafHcYtundlC1234jzKqTiAOKyovKyFjCg4BEnPqSxIMf8VtDrQUW4W3bjBViQCwjwFiQSPYMRNZzq15ym0sjSd3ywxwRjBb6cfugA/jWrNJSdxI44uKo+6TqClsfL2g5BdVUEcESxG/efIQMeYppq2ZlCEl9qksS0CTIUTJ3NJExP0nPMoei4bxKTtBOZAUnt7nv54BkSC66tbCKltIYuu9nnGRwB5AkLP+X1FIl6bQ977gNoEHJ+kEtB/Ly+qB96faa/8AJwVzsnMGVZVaPc7j9x6UgsWx9eZYkKsYO2Dn8N3sprmpM7PlkjwyMQYZhcA8vCx/EtUn78Bk9hp0nXDexsC2XIP6tgRv5kEAhXDCRwpBPESwyfUNIVMplG8Sx2UkwPPBBUzwVI922k6aTc3fSdxYRwJPA9J7etNrPSobdGCSfPJ5qLyRVtCNgnwp0D/uXBnsK33Sb21SvMHHmPvS7TgKvAxUl1APlXnTnKcm7Ee4frdVgxHuRx+cVhet/Ed4lrdq4SlzwlgBnsQD5e3mabdUuFvDMZO4jMiPp4wT51l9WN15V/ZtwSBEczH8q39LFvkK23HnUeoXJ+tvCQqmSSIIYSecEfaKB+GyTvEDB5gbs855jAx70HrdSWkqCwOceQ8h25/L0pp8P2XscrAccHuDH9QD7+9aOp07jW63G2qu4CdufSR6UP8ADXwzb1F/de3/ACVP7OCWbkQM5jz4FWC+GaCOTn39KY6fqp06MyKPAJIPDcqJ8uRx+7XmwlL9EXyHG0nubLUDTi1uSwGTT7gIURKghlGOZHJrN6rqi7ztuBB+6ymVPcGMYMj7VT8C9XJs3bUbIhlcsQW37/2TggkESP3fOshrr6/Mbdq2DT4g6vu3d5KiDmc9+TmarDA4br5eeC2Va0hM6hgAeDzBg/jSnQsUfOBMGmon/LjzNDXNMCCNssSIacD39K2KdOyNdhv8RrYH6sPuhRLrJG6Q0f8AkKUa2z4VIEyJJx5AwfufyqfSWEsrg7SSpIMjeFMen70VVYuIt5VaSnA88t+ee1PFPuGTXYHtaNi6rgEwQTgQc5NXOvyrkt4gPInP3p/+kC2m0W1FwYLHxEe3ZYEZ9fPFDaXSJebxgRySW2kAKMZ/azMUJPQtXg6POw46J8VFRGYOFEk7B7+WeK2//UDtTeFZSIV8FWEkH7814zu28EgTxPImtH0Dr67wt7ctonaDJOyYz6+dao5Vk/V9zlaew/6v8JSC1onMmBHI4xWW09wo/wAu6vi9a9cNoIqFmDI6go687SARIpL134Wt3g1wAMxET39/ehKH9UBmvJkesakGz8u2ctgwDhceRzPH4+dK9GHS5at2iGCwHMnaBv3tOQDjB9qO0lspdNkr/AWxEZnyojTor29oBXY259v7SiSRn1AA7ZrI0o3Rws0uhdrxDszD6i0cMFEGPKCB/wAUV1O3aK77BbZMgtAZSRO1s54JkdorZ6HoR1toOR8t5cMVYboLEZjH08e1Yf4k0g09xvl7jZDfLU3I3bwMqe8EGseHqoTy/DTprlePn7+CsotRtjKx1Mj9VcCoCobjBO3wtKnyGSP3jyQIXdQs7oBE5/akwJ5W5zHv+FDXblpgAAY2CCec8g/wsTkciZzJJOnEoA5kDjzHv+H/ADWy9MWQlLcsvtcAVRcbYoiMceZIAk+vel12+xvQZ+kL7KCWMDyNNvmYoJ7H1MPqPE1LDnbdSA3ZTauEm1txtafOcDj8/wARTt9BlT5dvYiD91I/Olmh0m1pPHI/ATTpNRP9/apZ8zbpCsOtaVQD5z/SrCYoM6qBzmhLuumsTtgoYajVCKWLqJPND3rs96HtBZ8TQByJIJ9jBqkI9w1QXr7sDJmew71n7dq5cu7EUsew8+/8hFbnoeksXSPDu9WZoGczG0T6kx71tel6u2oFu0LbWmO22ViYEFtx7/8AcA7+E+9a/ivGtlZXFDWzxi/bayzKylCZEHkYHYZyARWu6QoZGUkSRuUnGck/ckmmvULOg1p+eVf5hJDQSArYYHb/AAuIMQdprO6OyQ2w9mifyMfgDQl1Cmraa7bgyw0dy9yo+oZnNcvab9WzghvJT5e3Bq2/aMHdwDH2pZqrm1gVYffyrCm3LbySi6Yrs6+6NSGuXLjNG3xGSF7D2yfxpfrbjtcZgsyeY8sVo+kWBfvkvfOn/Vv+sgEEAE7Tkcjz8q0/TOl9Pu2kdkvK0bSF2qDs8G6NjQzbdxycsa9SPUwitC7fYpzuef8AU9P8typIMQZBkZE0WmoQRAEeYnOMmDwav+JNBtJYDI7VnNPcl5bPn5CkxbxW4G7K7nT3e6/yUd48UKCW2+e0Zx3pq1oNYW9bCi6nJ5g7YGPXkHz9q5825b/W2HKXNrAFcEAggge4NU9A0F4o11YFuCGZjCyI8M/vZETjxDzq+Oa3UuP7hSvgosbrdm6WBO7bLGYMQYnzJIx6etfWbm5dxJlnmPQCAf6Uy6j1NwqG0d1sFC8oNrOhnxDuBO2R23DgwAdN092/WKu0FpQAyApJxHMeVPb7oDRC7pw6b+D39zS4iMGmV5n+gfSGEx3jmoi2rqZgGf58UOeAD/ofV7otKfnsSDs+WSSFWIBzgCtb0Pr5AwZj6hz7n2rykIyT5cVrPha2bUOxABMMG4g9wa6XUvFHfcpCLm6PQryaHUw90LEdjBmszY0KXblxLJAtxsgmTkyc1V8Z9RsLZC6eJY+IgzkUu+COs3Eu7xaVxw244zwax5OolKLzQW/hvk0OCtQY+1mo+Q1u1p7m1okkEgECEE+YAyB3zWbuaYan5xfktIdsBc9x5mtT1+xZdmZTBUS5AwD3AbispbvOFYKCEYye8xwTQtZYKcVTdX5+RGcXB0wJbCWlTbuN3cwafo2/sx5zmQfSmFkKtsjaCzRnPhjy8/vQ6gAHdMkeGI5nv6RNfJfHeulKTTiybJA1W6GurdFSOoA5pKFLbTmKl80ihP0oVC9qfKg42cFnUyKV39WQavtNJqF3TCaZRRxWNSSOa+S4QQTH3AP5GiP0A8inNrpHzrMgeNeR3opJcHA2r17ppjIPjEDsIPcAc+5xUenfEzWrOxYGx1e0IEd0YNmSCuI9T6V34pulFtqhmBEETAIIjPvM9qzQHiHGMf39q2QgtFNBi6docdO1YuamQsDbthZzH9dpGfQ+ZrTPY2kgggj6fUdjS34QsBGlranuOZEHgRyYBH3rW6rR2Gk2mYtEfLbkH09Kx597iuwk3YAlyIdlkgZB7gdx6ilPXNO1wFkhxkkAQR9qevo2bToFSWBZSccH1PBB86H03w/cF8IRcthh4WKttntuMRk4MHvWVJxoVJmQ0WlyAVJR/C6QfsR6zTtPhFFEO9wETjI74x7RWktdM+Xd2vbjdBZOCDwCp4J5OOa01lNRtEW1uCMOfmEkdpMc9vtXfFm3pV/QNmM6/owQTXn2r0kM3by/GvTer3QQa8962Ik1oxNpjwfYH0jBhtbHH8xVzat7CPbQxbvTvUjcNwyGAnErAIOMfggtakh+a0dllMYkgj8K0NU9+BtVcFPwpqbXzPlXY2PKgmYE+2e/HrTzqmkTTG0xYGy4hX+oC4sKywvZhDBsAjJzJpHe6YHYMBt2QGA7qsKCJxu48gY7TNPX+J7fzWVgPk/MJ+gQrmCGFs5KghpHrzECmyTlNpLwVxuOncVazQsD+sPiE4LT/X+tL004ggTJ/wCRFfdcDfNa8kMj8RICiZ2qCcAdh9q5pdQhIiR4cho59D5V2iSojKrZdYtj9v6ePY0WmuK2yghlIyGE/ge1VLZBWoOsQOx5/GlbUtpdjoya4BtFbDklhAE47n2rvjtQyPG7jOcVO94HWOKE1j7vtxTtbjKZpP8A4ic25ZtrEwwAHi9SKs6H1u2gui4WZSPCq4BecT6ZNZi88xvWIHNVWr8CTxH39JpFhjoceE/AzytuzW9Om5dZlUSVbAAMEg8KQRFU63ppUQFwoJZ+xJ4E+QwPcmrPgrXqNQhGN2GU5BBMHmtl8T2LahwqFsKxYZADSo2icAccdzSZJQjlUH3QVjcoajy/dny/l+JqV+QM0f1Dpu47kMr5nt7n8fsKutdJNy2GRgSOUP8ASjJaeSIi2nB7VotL0+3cTwtDxwf6UV0/oCvKBwtzsjYB9j5+lTbpTWLg3rz27/apSyAsX9O6Yz3TbUgOOFbG70HrRT9OO8qVKuOVNO7PRWugXLUh1ypg5jJHv3p9a0u+HvbRdIG25gqY5Vu4JHeoyzR47i6jL6LQhIW4Pqyp8vtRGk0roxK7sGeMRz2rUL01HJtAAN9TEnJE8BjgEGKhrLpSC4ZbyDCN+2J2wSpzIzNQeR8nNnn3xdpy13ftIBEgfYfy/OaRaPRKxnMq3Pnx2+xrf/FCrdRdko0EEc4z35InHAiD60v+Gfhn51si3cQ3NxLI0i5EEGM7XAjtBzXrQ6iLxryNFjPQbbSblAO2PERgcDtxTTTIuoCvbhXX6oWd4HcDk8cUq6P027aa8l0EWx9ayJM8YkSDxiec1oNB09dPlRNxjKsMbYM+X7syK8vJkttil3TOmloZk5GSJmDP1KIMR6n3o3R6YhSq7wgMkbvDEAEGTIM5x3Pqa7rlIbfaJDvyRkcSCPImM1HW69SA9xSG7ie55PqMUuutr3X7nWW6m8TbJKhowQ47cgEgTzGQMxR9hrCqACy/5VdwoJyY+5NCEh13ZU474YDzqtdGkZusD5SavFu9Wz9zrZ59rtRurN9U0pYU7v2yOaJtWQydqvBJM5M8ybQsGp7pOnvE5pvqNCN1MluBLeRQz55RScVZfFGMuWKdNaLkbu0Dyx9qW9V6SGaFiZz/AH7GmiOSZFF6q2uwZz/WqKTStE20nsYs33QsjHcCe8we2e/H9Kb9E+F92285nTNINxYEGDG6ZAEiCe0iiTo1uN4hK4JjmAcwe3+wpz1H4iGlW0lpP1KiFYYyGO4OvDgifLkZp8mZtKMVyWwqLbbE+r0CrPymLJEgyCB55GMExz29qQ3LxDCZgVreo9ZtsLTWU2bmJZCCLbcqdo5U94Dd4zArNa3XbrssigGcqIH4djSwjKW4MsFF7Ax1Mmaqu2yxJQz6d6Mu6Ecrj0/0rui6U7A3VP0nI7x50+pRJACOe/Pr5eVXvozO3z496d6noLQLkeHbMzg+3r6Uy6boxdt7lj5i5K+3cVP4/KRwq+HQunuLdcb3B2rb4WT2JPFG9R+LFfeAuzcYdHXdKqAR4hgQ24Tg8TXG6cl76iZM+KDyTI558sUr6h0G4PpJJjnOQex/vNThHHOWuXJVZmo6Tmj1zoZkMrdjBH4cGtl0vSpctqyHa44MkyOYIHBrzwWDZaLgYDuIOD6g8/6Gtp8IJeS46hQdo3naTDINpEDk4Mg+RrR1CjKFkWjSaTpNu7JY/Lf6gR4pHn9vLnymIp0mgYG21wKzQQhJENAxtPqOCe4irumPZnd9DOCAy52g/vicZiCI5om3ZW2DYbxqwLA5AEmfCM5nPPevJcqi0+PKe318C0C2gvzWUB0t3PCRAgPHIIwD6d6uvdFABcKLizBKeHaR/l5ERJiZPpRVnRLctgK5tNOF3AmRz6gwaHdLyFSVgL9TKxgiPLIngz6CpqD03NWvKBQM2nh1utDCdingkgTJHeDA59q+v27hVlusN4naTgqCfOJIPaPLtRLWbbxcV4IMD+LH5n2plpAt1StwDcmPMx700MUncV3+zOoV/wDTLWptYAtsPqVZjdGcSJB5g4qPSvh2wVL7YucBuCpnkDtRA2LcONoJ4Hl2P41y5edb0jC+n9809bJy+Tr+fYIXeX5kLxdt/TcjB95qvTjfanHzhKgjg9uOKs1WrFxMeHtIobSacpKgyDx70+j1bbr8r6+4CPR7e62yM3BwDXfkSClwgsOD6dq5b0+04P41zqrAqCMMO9LCPp37fwFqjj2SjKxzHHlRrC23iJyaC0t5mADZqF7SXNxg4p4qlcVsczPdU6TEEEEUha6VYqBkcitHqOF+1J3/AMV/YVrnBLcVbi/UtuXcORzVLX1a1nkc1dp/pvf350r0X0XP770qW4Q7TG2cA7WI4PBoRtLubZvAY8A8H71zXfTY/g/q1Wt9f/2D+YpoS1Ruhq3oF0qOrwPPb258oqV9SxCEAENBVhj1BB7YH4VUf8f8f60765/jXve3/wCL1Smo/U5cmR6s90FZYlUBVRAhB5DzxHMnmlr6rcPEJ9e/38/fmtH1L/CP8X+lZ9frb7f1q2KkqSK25cjnoAJIDTjIx5Zj2NP9KoR2BIVWErunbnn+ooX4a/b/AIU/86YdT5Puv/lWTq3U9hGtg3SWUg23J2NLIeSI5BHnVTadrQxAIAhhwQcmT7UU30N/En8hX2v/AMNvdf61nW6smBuztac2fqRgSkCSp/aGJwe3kao0vTtRuK3E8LCZPPPOM/3im3Tv/U3P4P8A+TW06b/2/wD6Y/nXRW1ob2M3otBb1CfI1a7yB+qu8XVH7rGPEB2Jpl0TQrZazbcHeg2hh5EQuO4iBzRQ/wDUD+Ki9f8A4w9xUcueSxuf/l/cKt7AWv0oFwoR4QPDHhHORjn70SdWSUVkyZClf2R3E+dXX/2P7719Y+ofxGqRgr27goDXSsrk5iRLcgkd5q7U3XDQxm28k+XkIFN9V/htSjU/4Qpp41jT0/M4pXTqZKiFHbzPnRFu027cDGMx3qFjgVfp6XEk3H3OaFrgi5PM4NGqMwe9fXfqqV7kV2mm0cge/bgbRRHTkI+qrrnauDinUUpA7E9XbEgigdRaJYeVENUTyPaumk2cTe3ABXmpfpHvVVTorbgD5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2" name="AutoShape 4" descr="data:image/jpeg;base64,/9j/4AAQSkZJRgABAQAAAQABAAD/2wCEAAkGBxQTEhUUExQWFhUXGRwaGBcXGBcbGBwaHBoXGBwfHRgdHSggHBomHBkXITEiJSkrLi4uFx8zODMsNygtLisBCgoKDg0OGxAQGywmICQsNCw0LCwsLCwsLCwsLCwsNCwsLCwsLCwsNCwsLCwsLCwsLCwsLCwsLCwsLCwsLCwsLP/AABEIAMkA+wMBIgACEQEDEQH/xAAbAAACAwEBAQAAAAAAAAAAAAAEBQIDBgEHAP/EAEIQAAIBAwMCBAQCCAUDAgcBAAECEQADIQQSMQVBIlFhcQYTMoGRoRQjQlJyscHwM2LR4fEVQ7I0UxYkc4KSosIH/8QAGgEAAwEBAQEAAAAAAAAAAAAAAQIDBAAFBv/EAC8RAAICAQMDAgUDBAMAAAAAAAABAhEDEiExBEFRImETcYGR8DKhsULB0eEFI1L/2gAMAwEAAhEDEQA/AENrRelFW9BTe1pRRVvT15LmKKrOjjtRduxR409TWzStnNg1qxRloAVE4qINAWwg3K+JNQUVYKDdAI7jXC1WbKiM1JyOKWqEedEBMxXz2v79aU44BAqQrlnK+owaiLsMB6UAELtyLbt5A0F8LWSbO88uSa51vVqujuNH1FgM9yx/pTL4ftxprXqtFuofUIQScCu7c1ZaEknyxUrQkk9uBUk9wlTCp2xUrpA5q5VohQO4qtkMUWwqtjiuXJzYJbEmrwKsS1ipC3VEwFUV2Ku21A1QNFYqU1GuU1BLN9cLYrgr5qpFHEAZrs1xFqdOcAW7FWi1Vorm2sbkMRNVM1X7Kra3ToRooIroWpW0n7c1JUzTWCjigVZaoe8drjyOK7Yvxg+cff8A3oSRwYRVdrD/AJ/3+VRuagR7UFc1u0gngGPs3H5xU9NnBupug+KOKidSCJ9VP44oHWa62Ffc4Uhd0dz9qx974yW0TtAcQI5+35/yroY5NNQV0OoXybf5TgXXjwqJz7Uj0vWrNxoN0KwBOe57KAOSaUX/AI0u3mubmWyzLb+XbaPlEGJLk4ClTNZTW6N/0l/0e4pVLg23bTEKCcgq0yBg57RT9P0+WdrL6X2r/fJWWOCqtzWdc6rb2fIJO+VJXECVzmeZ/nW26ZqB+jWmBHGwCRMnjHsDXmtv4SYKzliDta5LGG2jkx3+3kaZdM6Zr7Vs3Ldg3rNsmXDKCSImAT4tpkSMcxNXy9HKUUoO2t/zwK8dnoIuhmFlO2XP9BRYgAkYUcfbvWZ6D1e21proIXf9Uz4R3En9rmhdd1/9IJt2/DaGCw5P+1Y1ik34oi0xrpbwvXWu5+Vb8K/5m7n+lPCePWk3SYCLOFGFX+p9aL1nUQgBJwOTStanSA7Qde7Duaq1CE+FRJiaQaj4x063QC33obU/EkFmVjA/aHkf9qb4U62X3HUW+xrLKmu3W7ef8qQab4ossYDgx38zTBdYNobu3A7+lMoyXIoxFVtzUhhZP3obTsWE9jmnQbJtUQa61cpzrJKK6yVK2KsmnTCUKuamWFfOaq3U6kjiIFTFUh6sVqxDEwtcupipI1Tc4pkK9xDr9QbLLcGUJh/6H+IfmKPt3g2VIIwQR3U8H+/Kqtai5VxKOMj+o9RWaHUG0j7HO62eG9D3/qR7nvi0VqOSNH1kj5cg55HuKTXtfPfBA/p/KaU9T+K0VtifrCSPCPPtWa+Ieof4ZtXcspNxIj5Tbj4J74zVIwepRa+o+i1ZsLvxAiodzCcj/XH4Vler/FZYAIQFJzH1AAge3rQWg0Jvqoe2wUB/1ir4iYETOXgwInAJNcHwpqNobZ/cxzwMwM+daI4YJ2HSU9R6w11CDtJ3Aq0Q4UAiJmADgkedLTYOIO7A7eYkjPlWotfC5Q/rbgUCeMzHby5xzyDWq6R07SWstYd2UHxNOyTAWQCSonHf8qptDgdRcjD9N+GLt0BhG3ux3QsThsRuMYAn8cU9I0+lVXuDdJ8J4tsVO1ojOJUYPqfR/wBb6mGCltosEFiLZBIXEnCg7tvsfAxGZFXfAF/pgs/M1rWnvseLsNt7AIrSFwAMcwOarig8r+X5sCcljrvYp0fxJ81G+SfmXCACJliABClTnZjgevmRWeu/EOs04Ki+/wAglgEYYBPiZT5MC3HHlitN8e6LSZvaRRZcRDWwFByMFRAPnPmAaz97VG8obcdzCH7SRIM+mfzrs+N9PKn3KRepeGLtF1BWsMrG5uLAoAw+XkncWETP3rS6bqVtbSqikXIhjOPt5CsrdubG3CGgz4hgn1FWanqAZSy+Fzgr24yZ7Se3asGXHraq6OpJG76Z1CR4pg8kZgUd1DWWXtw0qMTKsTj2FefdJ1l5BCO3qBWh/wCoXrto2ouNcJnwqxaP5R708cKj+lXuTSV22NOo6HT6hku2zuKkKVKxIjmBxFAazpFpNrMbgXftntBBj3ExRfQtILAZLu43I3mSfwJ4Fc6yoWzcvW0Py43AMpZQcAxB8Pn6VbLgqtPBWOS7synUdGcG39SkmRHHamPQviYrcAv84Ct2H+9UdE11u8zIqEA8ByC0kyeBn0o7q3w2Skj3gDgR6/0q0unU4kpbm2XVi4pIysSPX3pojcRXjvQOstp3NtySvE8kfY16zoNQr2w+T6mB+VePmg8ctLJuG1oPdQRUEtSJriXfCd2KtV8Z+3nRU0LQO5iohq7fSfT0oZZFI3uCy280UEdZFFssigXTPFOjmwrbU0qQr5jip0dZ0GKk2o285U/lQZ1Ec1Tc1YA5qig7DFF2purtgkf5T2P+9ee/EHVVJuKsFAIIkCGPG327gU36v1VQCPPy71g+mDdqUt3LgS38zeS4BUe88zgZxWuGNKLb7blUq4B9YiqqiDuA8RJ7nOK7vtlyyytvEIxluDkkQGgzzEz70Z1Sw7u20b13Nm2p+WDydsSIiDilq2G2t6EHPpPH9ftV8ck4hapnqvQLd4aZL/6M6WT4i8oZWDDRuLlY9Jj87Ot9dZF+TGMyylYYMNwYmcAhi3ceIdqwOi69ftoE/SmNsLtFomUA8gDV93U7Vtbj41AV+P8ANAIH7u/bntbFLkr+keMlQf8ADWj0+u1vyr9z9SoJkHabjCPwX6sCMVuPiH4T6alstpWNu4B4Xt3H3fc7s9hmvG7ejZpXjaYO7++aYaAXLH03TBnECPwPB9a34cmKCSkr/uZHbk2aSxetMzq0fM2lLjAbQVuBbe8rxuF2CY7NMQAKxn/TQ073hhyoHB7j1o3p7gm85+kJsnPLmDH234Pr5VG/bDkFw24QvzE5IUBRuQnxGBzIPqayOaUqRo0uUUym9qCihdzMB9Kkk/hTjQDbYtAqC5lyc7gGOB5fSAc8SPWh9D0TdDgF4JncIAjAkAnB8vPzHLUWJ8T4JB/aUeKRzjI5ECOftSzkpe5SEWuRNq9NyfPPtS+3pGyRGMkHk+w71oNWPID2Bn8cUk1aMh7gxOPIj/Sk9kVcNi3Q3GElcEcQYrSaLrF7aFtXDubkn5n5mP61ktNc8PlULeoutdVRcuDy2k4+0gVaGzMjPQj1e+7fI5fBZ9rZ9iaI1ltDpLtg3Gusgk7P2iTJE9gB+MUq+FNfcn5RvfMDtCs7QSe+c+Eef4U81XRGtNtLbUJacGDjEyAW9gCfQ1ea1pUwJ0YDoVwWr6FXBDYBnaULNH6yRBXEfet/pL4u4QMQZV/IMMHg47x71lOt9KK7PpDKQCBAlQYmYKmceFoMjgzTG11hU229MWe4xg2dhgEAkHmLnfEyPSjGSjsMmc65b0gebrMbm7xqFG2Bg8GZOPzp38GX1upstXlBBJ+WyncAB3MxHlWe1HTwzE3wxcqd0BcP2yDtKHcDg8EHHFA6fWXNJftlRIUEI67QpBkmWAG6TMg5AxXm9b00ssG4PfleCqkuGj0LT9RLsoIkA5z3wQPbIP4U2S8AfMn+/sKyq9TsqhGVvFgXaSZBGSDxtJ4zxTLRaxY3fhXmU2+GiGRaR7dcfjQlxyAARFS0r9z9X5AVK6s48+/anpNEtz61eBx3q1tFNU29LsyOaYJq1jkVaNdw35Ft0RQWp1QAmau1OsABmvOviXrR3bVNNCDbpDRjYz6p10ltqc0RZsOV3Fs1j9BcAcSead6vrXyoAMitehKkuTVCMUrYv+IEIMggH8j9qy+pubj4sH2pr1TXfMad1J2UEtLQRxjB8/arR9yUvYZaDrt20irauOm0sZVondg9vLzmqrd05kyBnvz/AK5pYDRNs0HCK3SCnYys2V3TkH0A7/b86Yz4dkqCDuBIEmYjxgZwQckc0sUnwzEEdoP29DjjmmNq0zgBSzAZAJOBx/p+FTa1DccFF/SbzO/Zc9QxRx5iB4TEYM/ahrdhohrkzgRk/jTe1pCygBRySTM4x28hnjzqzTaZc+ISD5Er6+JRI/CmTlwgOEeWCWbOAqhtqjgjJMZJjjHbPHrR2ksWpJuucKTCwcjgcxJJAqzUG2gh2BA7IRBzOWBIbP8AxSS7rbYJZCYAwD2n+dc4NDqV8Da3fEEElVIMiTJg4mcd/LEVN71gBiQrQR9RluJx3iF59RWd0Nm5fYAD9liMgSBuY5JycNjvWr6T8Ku2HGxYPvkGDwfT7VSPiK3JZJxgrmxUvUltnciMp4ke0HnBml+o6pdZC5QOCY3EfSIPhHaMzJzWkf4UurmFO0ntkgmJ/DP25mh3CK7IylFMrckHYY3eIY3DgZzzXSwNepo7F1OOXpizKfOLGAMeVDapYzkf1FaX4b6QGvlfmqq5ncYDLDHtknEeefsdg3wXo72W1ICiYi06LmSVVyTIBPqcVN5FBh0OW6PPvhy/bt+N3fd9KBP2R5n/AEFehXbN+wqvLMm2WX6pJ9Dxjkjzrzg6B7OoNrwsVYhTOCRwQwj0IrcfDuqL2WFwbYI4mR2/5mtmJ3sSkF2bl2/acW4BeJUDw8kjdKyDz5Uj6jrxpgto2EZF3FbgbbdklxuVh3DGR/B5UbY6g1v5gtsVVjliQ+48ALOAft+dZz4nmQpJO0lp5Ekye8RU3C22657fLuNe2xpNPrHuW7V0WflWmOwOSSkKNpVe42w4HoAP2aH65o1uK6i4bawXVdpZSy9iRxIJg8T5Ul+G/ij5do2LyvdtjNlQ4UW2JJY8Znd34Pua9F1PTjcs2bqqCLiLkGSxyQIkkxgRjPn3h8bT/wBeTa3Se1eVz7bP9ttx6tWjB/DV61d3W7oO4I20lgsuPpg9hwIM96O6b157V0JfIAAG0yCvmDjE0L1iydLqxfVCMFyIUqHbdBCwIWSD6T34rvVAjFVCkOVm7MgG6Sd0CMDjAxSPDqnTWzX2FdNHpmm6tZ2qV8bHtk/jTxouAP8ATAHhjt6V5L8OdRu6TFxPDcwhIH5TmK21nqVwAbgIPtFeV1HT+tNdu99u/wDgH6EF63UQaENsnNFsi3BPNUiRilldmZmd+JNbtUxWAt2izFm4NO+v67eYpTfv7RsAmvXgko8bmqCCel9Gdn4gUT13SKWCICcZYcKMSx9BX3S7zm243nwqWbE4EcRxzX2j6mzX3FssyD5Za09v61TDltpJAALEx9Qmaknkc7fY0UtNCHq/QbtidythgvBySJgeZEjH+ZfOlmossrlXBUg+IHBH2869j1+jJsK6KG37kFzdOyJAIJjBEQcE+cYrM63SLpvBba2v7TXoW5eLfu2lkjdjEccmOa2w9UdRmlGnRjNT0woVTJvMZ+UBLKsSN/k5529hkxNDrIJUjIx96e/ojlbly7/8rZZcrzeuwMLnxGSJLNC8nNL9b0ZrFlXuAh3MbR+wB+9/nP7vaCDkEKXEKOWG/v8AKmelvzAUxmN2F59fvSa0vg3njdt/KaMSbQDMNu4ArPcHIPqMflUnsaIpM0FoBZQvH77DmPIGfalvUOq5i2u1e0cY8vWgdNeNwkSQD38z6mn/AETTqtxNyhhgFSMjdwR7wfY/xCqxTaojlko7sF6P0K7qCZkr3kAj+Uj7U3HwVfjYiB+Tt3HvAwCYnjK59cRXpHw9pE2EgAKxmABBODMScEEe3HamzIufCQR/ePSrLCuJHkz/AOQlq24PHvh25bGtFu8P1YChWaPDtBmTAxvn7Rx29e0du2ikCIJJjtn1/P8As15N/wD6Fqza1luMoQSy4Pib6vWCCDBxM4yZYdD+JSmyy07YBtsWY+EywEjMbeDBnFcoafSN1EpZcayJWekXraZGOecep8+2P96wXxVprdpze2hvDG0yBgHPqYJEfl5NbvxJbYFdwNwmBDqCfclVjjgTzmJFKOr9SQgbiSOxUQeWDQG4HaTEyceWhTuDRgwqayL/AGJujam3cvILdpbahjO3zIOMKojBxB4rV9b1Ww7VSBEkgxgVmul/INxnW625W3KrrMAAyNwJ3mf2u88CtEtoagsz3bdu2GZGbcMhYBIB7GCZ5zXnTz4scXbo+oxRbjZhPiLpJu2BfW4pa2AbiH64ZmCGQDIJkAz3zmr/AIW1CG0Qxl54Pl6flVOp1DJqwmnQ6hFPiVVLFrZ8LqQAfC6BSRH1CRnmroPR71u8Gu2LlpcwLiMsx5bgCTVMbae+5nlzsdv3P1rRODicKo86o19kG34SGM5JPP8AX8KF6vdLXn5if7ycCmOiAgb5AxxzGMieTHenbXAvJknBB4itz8EdTYzaDPH1ASTxJmOOZM+mfRX8S/D5tr81PEhMAiScyZwI2iMzBkjHNC/CHV00zu11GdXRkERgmCCJHOOxzkHBNJa8WMtmbP4805uoqlyzovhUDIDH6RHMGVg+vM0l6DctRcN1GZnT9WlkJ4GHLbTkcAwMeI+lNus9fW6Fa3bu7nl3m4sIxIDbCBuIDoDyCMYxkNOt2FsQtr5d9h8t3BIZgQwOAMqSJJ84rPkXoUYrb22rv/Pgrp3uyep61b1DBFtojDKltxwOBEmPaaO6Z11nY22nHAgCRQOj0S2ocJbYhYJO5i244ZYPKjy7CtN1hdNaRjbQNeYoFdDK+p3dsTIrPmhCtKi7X5uFxc47sZaDWKq8AT6n/SrG1Tf+2PxoXQX/AJi7QEZh+1JAX8qtOmP7SknuZFYZxSMR5DrL+654eKvu6gIhmM+dDWAO4qBEHABYFWBx2PGee2PSvXUL2NOqi1OpNqClneloTCuwIWewMKSJIXxcCTMCaN0F27au/LuIVYsFfsdynjcOCDIweCR3rNXXAYECJ5jjdmYEY9vWnHS74WAv0vk8SGBxH7seYqqiuBkz0YdQuqC/zQviVwpXdFpmXcjCMrBkbZYQ37xq+3+iahDdt7rd0sQz7z8wAd0RnVSO30kD8BVXT7q3RLKrKeSQPMSZHBnEih+qdECbrgkKGwBmTIxuPGJz7VNdM8ctQ8nr2I3dBbhmCXQq5e+Qz32A8Q2MYS2MTK7f4hFY+z03UdTuu8G1YQHbu+hEUeFVkhSYAkyByScgHcf9cOqba6mwqAAxcKq69lPfEHis/wDECvdJsi7stPgG44khROLaku0kHLwPMTEdhnlyRuca/evnuTaiuDK6pbCj5aXCVDglzJzBUsAFHhyDySYp30L4Xu37yBQLgAJP7oUGZIMGChDRz4hihNNoEFpGQb/E+7fCjYiy5gn94gAt5HFEfDnxfcQahDOy74iq4jhYBOQpELHoPWjkUmvT+40GrpjH4i+GkRh+jXPmlYxsZQOMAkmfOfWrdF08fM2XWViqhg+Sp3be6ncsQDugyVyMmnWk69KA/K/VnE5z248xFR1XRke5aexcA+YSCsDHqRwVjP2PFXgtHqbtLkHU4tSpcs1ya8W7YYmeMQYVgFUyD5EDA7gGo6nqc5WDjG7aeACSAzgdzntGRNZbUasfNhjHyztGYMjBMlZngkzGfWBMa9chMnhioDSOe5l5AOCQB5Vrx1J2u585nxSi9Jmfjy+1y+lwEQSQzp4kBkbQxgBVJIic8nOKT39SjFDcmFgjZEBi0Z4/VmSeccdqZfF/W3YoFY7FndIFwmT5Mu0cEyAOfIAnPrkFSxgjDbSCJIMwJx7YxU89rIev00axJGh0XVAqwU06EzyXuXiB32LIHeN4E4+9tzTX7gBNsKp4J22yZMAwwdefJgMcUvtG2rj5A+c7ksQPCSQZMr+yO8sSM8dqfdQ1N97fzLtlVLOFgkPsXGblwklmmIChQACTMAVKc/TS7jxwrVZRo1/Rw/iBeWBZW8JUcEeETn14NLLZZnW4ylkEISwJG+N23jj6f/yWnVjUWd+27blADLK0loU8DzZvwmvjqLSEWbZO07w0AMHJNt0bgjfmPLw5rLlyNyUKf9vz/JrS9N2ZzqGq1DK6LOxR4/lrbO31KhQ6r/mkUZ8MaY2iLguW2B5RmhvsDz9pobq2gZrC6qyxDoYfaSHC4AaeVInaRzEdhSv5yspLeFo+xPr7+Y/3qifdEGHazply5qW27VPM5gCJnA47Ud8Lad3uBm2OYgL8y2rYkAgEzu75GazWg6hcU7Vkk45M16N8KdHtvbBddj8PtYgH1gyZ/L2qGXI4t6nswXSDBpAtvZJU4AJKMJn90jaYkwCcYzikWttqzlLens7iIZ1f5YMAku1trcTOfCec+211WhLKFaGtj9rcZHocj86E6bo7dy4bYVSACSrnwLtEYBwBBOeaKy2roMN3TM5qfhw2EtWiqyQGZxJDblUyCMbR5xJkkxMBF/0hzqLtmVKo0Od0CJKiD3yP/wBsxOPR/wBLFhVdFLWmGLL/APtuQihF7KQFgdgBxWFXW221btZs/LVkC7Sd0EHME5ydh8+eKRZZtbeOff8An6cGicYrc02n1NjStKOdvhIciSuQzAgc43DEjIilvw58Ro4u2chDeY7lEXDbLSoEzDL294oLq+muInHhJwZmPfFZfp+o+TeZuAcEDmapgxxcae5GORnoHwZq7a3btolm2sQpBAkE4mfT86YatdQHbacTjvWG0TMdQrr4Rc7k9/scVuQt8YMfhP51m6rFUtkRmjzDSXHVWWBDczRGnCEFmMMPpgT55/lVGovbVPfFB9NzMn/itcYW9i9kNSu+edwQE5nAgTxjt+MUPY1JX34+3lTHUoAxZSQNqS38/fgUDrLaydggepkz3zA7z2qtUJZrvg/qg3bCTkYHaf7z9q9QvaN2sgsp7SByT2PlxXg3RtQ1u4Cj7GHByM4ET7E16tc+LDIsBit1UU2yzL8vAmSR3jA86osvbl9kUgtrLepdJdLg2XURV4DKHILZwI5BAPpSxC9/5jeAlFzMATjcYA7CYA5orS9Pu3gSzBCRON3jIzz2waKt6ZLN7d8tEtso3KZImcHv2Jn27GptuHZ2HTqMprlN28LNhNttrahysbQgO4hFXks8k+cgcCa70Xpli1d1NoEMxtvEwUtsEJC8+JpO2feKefEOs0T3bossysMCT4XP+VlzE9zWK1GmCqwhRuG0orHzDST7gZ9+a6lkha7k36XQ2s9cFq81pbh2fRd8IYNiYUdguY9QT7t9V8UaC3KadLvIYXQxADRBEHkMCePOsjY04UNcZZBBlu3HkPqJP47TRGh0lu5cV9jm2AjMCASF4fAxhiMfbvWbJjTlqd0u3Z/M0Y8rS0ji5Zt3F3oWBjIJn7Z7dh/KupqLNtgHDhf2JiD6bo2tk8wcim69M02lPi1JNve0IBKhwowYluMz5AUg1XWGIgSy7tyowBVewhREe4j2quDq1kqUFt9vxks/TJrfks6j1CxsLraUDafHcYtundlC1234jzKqTiAOKyovKyFjCg4BEnPqSxIMf8VtDrQUW4W3bjBViQCwjwFiQSPYMRNZzq15ym0sjSd3ywxwRjBb6cfugA/jWrNJSdxI44uKo+6TqClsfL2g5BdVUEcESxG/efIQMeYppq2ZlCEl9qksS0CTIUTJ3NJExP0nPMoei4bxKTtBOZAUnt7nv54BkSC66tbCKltIYuu9nnGRwB5AkLP+X1FIl6bQ977gNoEHJ+kEtB/Ly+qB96faa/8AJwVzsnMGVZVaPc7j9x6UgsWx9eZYkKsYO2Dn8N3sprmpM7PlkjwyMQYZhcA8vCx/EtUn78Bk9hp0nXDexsC2XIP6tgRv5kEAhXDCRwpBPESwyfUNIVMplG8Sx2UkwPPBBUzwVI922k6aTc3fSdxYRwJPA9J7etNrPSobdGCSfPJ5qLyRVtCNgnwp0D/uXBnsK33Sb21SvMHHmPvS7TgKvAxUl1APlXnTnKcm7Ee4frdVgxHuRx+cVhet/Ed4lrdq4SlzwlgBnsQD5e3mabdUuFvDMZO4jMiPp4wT51l9WN15V/ZtwSBEczH8q39LFvkK23HnUeoXJ+tvCQqmSSIIYSecEfaKB+GyTvEDB5gbs855jAx70HrdSWkqCwOceQ8h25/L0pp8P2XscrAccHuDH9QD7+9aOp07jW63G2qu4CdufSR6UP8ADXwzb1F/de3/ACVP7OCWbkQM5jz4FWC+GaCOTn39KY6fqp06MyKPAJIPDcqJ8uRx+7XmwlL9EXyHG0nubLUDTi1uSwGTT7gIURKghlGOZHJrN6rqi7ztuBB+6ymVPcGMYMj7VT8C9XJs3bUbIhlcsQW37/2TggkESP3fOshrr6/Mbdq2DT4g6vu3d5KiDmc9+TmarDA4br5eeC2Va0hM6hgAeDzBg/jSnQsUfOBMGmon/LjzNDXNMCCNssSIacD39K2KdOyNdhv8RrYH6sPuhRLrJG6Q0f8AkKUa2z4VIEyJJx5AwfufyqfSWEsrg7SSpIMjeFMen70VVYuIt5VaSnA88t+ee1PFPuGTXYHtaNi6rgEwQTgQc5NXOvyrkt4gPInP3p/+kC2m0W1FwYLHxEe3ZYEZ9fPFDaXSJebxgRySW2kAKMZ/azMUJPQtXg6POw46J8VFRGYOFEk7B7+WeK2//UDtTeFZSIV8FWEkH7814zu28EgTxPImtH0Dr67wt7ctonaDJOyYz6+dao5Vk/V9zlaew/6v8JSC1onMmBHI4xWW09wo/wAu6vi9a9cNoIqFmDI6go687SARIpL134Wt3g1wAMxET39/ehKH9UBmvJkesakGz8u2ctgwDhceRzPH4+dK9GHS5at2iGCwHMnaBv3tOQDjB9qO0lspdNkr/AWxEZnyojTor29oBXY259v7SiSRn1AA7ZrI0o3Rws0uhdrxDszD6i0cMFEGPKCB/wAUV1O3aK77BbZMgtAZSRO1s54JkdorZ6HoR1toOR8t5cMVYboLEZjH08e1Yf4k0g09xvl7jZDfLU3I3bwMqe8EGseHqoTy/DTprlePn7+CsotRtjKx1Mj9VcCoCobjBO3wtKnyGSP3jyQIXdQs7oBE5/akwJ5W5zHv+FDXblpgAAY2CCec8g/wsTkciZzJJOnEoA5kDjzHv+H/ADWy9MWQlLcsvtcAVRcbYoiMceZIAk+vel12+xvQZ+kL7KCWMDyNNvmYoJ7H1MPqPE1LDnbdSA3ZTauEm1txtafOcDj8/wARTt9BlT5dvYiD91I/Olmh0m1pPHI/ATTpNRP9/apZ8zbpCsOtaVQD5z/SrCYoM6qBzmhLuumsTtgoYajVCKWLqJPND3rs96HtBZ8TQByJIJ9jBqkI9w1QXr7sDJmew71n7dq5cu7EUsew8+/8hFbnoeksXSPDu9WZoGczG0T6kx71tel6u2oFu0LbWmO22ViYEFtx7/8AcA7+E+9a/ivGtlZXFDWzxi/bayzKylCZEHkYHYZyARWu6QoZGUkSRuUnGck/ckmmvULOg1p+eVf5hJDQSArYYHb/AAuIMQdprO6OyQ2w9mifyMfgDQl1Cmraa7bgyw0dy9yo+oZnNcvab9WzghvJT5e3Bq2/aMHdwDH2pZqrm1gVYffyrCm3LbySi6Yrs6+6NSGuXLjNG3xGSF7D2yfxpfrbjtcZgsyeY8sVo+kWBfvkvfOn/Vv+sgEEAE7Tkcjz8q0/TOl9Pu2kdkvK0bSF2qDs8G6NjQzbdxycsa9SPUwitC7fYpzuef8AU9P8typIMQZBkZE0WmoQRAEeYnOMmDwav+JNBtJYDI7VnNPcl5bPn5CkxbxW4G7K7nT3e6/yUd48UKCW2+e0Zx3pq1oNYW9bCi6nJ5g7YGPXkHz9q5825b/W2HKXNrAFcEAggge4NU9A0F4o11YFuCGZjCyI8M/vZETjxDzq+Oa3UuP7hSvgosbrdm6WBO7bLGYMQYnzJIx6etfWbm5dxJlnmPQCAf6Uy6j1NwqG0d1sFC8oNrOhnxDuBO2R23DgwAdN092/WKu0FpQAyApJxHMeVPb7oDRC7pw6b+D39zS4iMGmV5n+gfSGEx3jmoi2rqZgGf58UOeAD/ofV7otKfnsSDs+WSSFWIBzgCtb0Pr5AwZj6hz7n2rykIyT5cVrPha2bUOxABMMG4g9wa6XUvFHfcpCLm6PQryaHUw90LEdjBmszY0KXblxLJAtxsgmTkyc1V8Z9RsLZC6eJY+IgzkUu+COs3Eu7xaVxw244zwax5OolKLzQW/hvk0OCtQY+1mo+Q1u1p7m1okkEgECEE+YAyB3zWbuaYan5xfktIdsBc9x5mtT1+xZdmZTBUS5AwD3AbispbvOFYKCEYye8xwTQtZYKcVTdX5+RGcXB0wJbCWlTbuN3cwafo2/sx5zmQfSmFkKtsjaCzRnPhjy8/vQ6gAHdMkeGI5nv6RNfJfHeulKTTiybJA1W6GurdFSOoA5pKFLbTmKl80ihP0oVC9qfKg42cFnUyKV39WQavtNJqF3TCaZRRxWNSSOa+S4QQTH3AP5GiP0A8inNrpHzrMgeNeR3opJcHA2r17ppjIPjEDsIPcAc+5xUenfEzWrOxYGx1e0IEd0YNmSCuI9T6V34pulFtqhmBEETAIIjPvM9qzQHiHGMf39q2QgtFNBi6docdO1YuamQsDbthZzH9dpGfQ+ZrTPY2kgggj6fUdjS34QsBGlranuOZEHgRyYBH3rW6rR2Gk2mYtEfLbkH09Kx597iuwk3YAlyIdlkgZB7gdx6ilPXNO1wFkhxkkAQR9qevo2bToFSWBZSccH1PBB86H03w/cF8IRcthh4WKttntuMRk4MHvWVJxoVJmQ0WlyAVJR/C6QfsR6zTtPhFFEO9wETjI74x7RWktdM+Xd2vbjdBZOCDwCp4J5OOa01lNRtEW1uCMOfmEkdpMc9vtXfFm3pV/QNmM6/owQTXn2r0kM3by/GvTer3QQa8962Ik1oxNpjwfYH0jBhtbHH8xVzat7CPbQxbvTvUjcNwyGAnErAIOMfggtakh+a0dllMYkgj8K0NU9+BtVcFPwpqbXzPlXY2PKgmYE+2e/HrTzqmkTTG0xYGy4hX+oC4sKywvZhDBsAjJzJpHe6YHYMBt2QGA7qsKCJxu48gY7TNPX+J7fzWVgPk/MJ+gQrmCGFs5KghpHrzECmyTlNpLwVxuOncVazQsD+sPiE4LT/X+tL004ggTJ/wCRFfdcDfNa8kMj8RICiZ2qCcAdh9q5pdQhIiR4cho59D5V2iSojKrZdYtj9v6ePY0WmuK2yghlIyGE/ge1VLZBWoOsQOx5/GlbUtpdjoya4BtFbDklhAE47n2rvjtQyPG7jOcVO94HWOKE1j7vtxTtbjKZpP8A4ic25ZtrEwwAHi9SKs6H1u2gui4WZSPCq4BecT6ZNZi88xvWIHNVWr8CTxH39JpFhjoceE/AzytuzW9Om5dZlUSVbAAMEg8KQRFU63ppUQFwoJZ+xJ4E+QwPcmrPgrXqNQhGN2GU5BBMHmtl8T2LahwqFsKxYZADSo2icAccdzSZJQjlUH3QVjcoajy/dny/l+JqV+QM0f1Dpu47kMr5nt7n8fsKutdJNy2GRgSOUP8ASjJaeSIi2nB7VotL0+3cTwtDxwf6UV0/oCvKBwtzsjYB9j5+lTbpTWLg3rz27/apSyAsX9O6Yz3TbUgOOFbG70HrRT9OO8qVKuOVNO7PRWugXLUh1ypg5jJHv3p9a0u+HvbRdIG25gqY5Vu4JHeoyzR47i6jL6LQhIW4Pqyp8vtRGk0roxK7sGeMRz2rUL01HJtAAN9TEnJE8BjgEGKhrLpSC4ZbyDCN+2J2wSpzIzNQeR8nNnn3xdpy13ftIBEgfYfy/OaRaPRKxnMq3Pnx2+xrf/FCrdRdko0EEc4z35InHAiD60v+Gfhn51si3cQ3NxLI0i5EEGM7XAjtBzXrQ6iLxryNFjPQbbSblAO2PERgcDtxTTTIuoCvbhXX6oWd4HcDk8cUq6P027aa8l0EWx9ayJM8YkSDxiec1oNB09dPlRNxjKsMbYM+X7syK8vJkttil3TOmloZk5GSJmDP1KIMR6n3o3R6YhSq7wgMkbvDEAEGTIM5x3Pqa7rlIbfaJDvyRkcSCPImM1HW69SA9xSG7ie55PqMUuutr3X7nWW6m8TbJKhowQ47cgEgTzGQMxR9hrCqACy/5VdwoJyY+5NCEh13ZU474YDzqtdGkZusD5SavFu9Wz9zrZ59rtRurN9U0pYU7v2yOaJtWQydqvBJM5M8ybQsGp7pOnvE5pvqNCN1MluBLeRQz55RScVZfFGMuWKdNaLkbu0Dyx9qW9V6SGaFiZz/AH7GmiOSZFF6q2uwZz/WqKTStE20nsYs33QsjHcCe8we2e/H9Kb9E+F92285nTNINxYEGDG6ZAEiCe0iiTo1uN4hK4JjmAcwe3+wpz1H4iGlW0lpP1KiFYYyGO4OvDgifLkZp8mZtKMVyWwqLbbE+r0CrPymLJEgyCB55GMExz29qQ3LxDCZgVreo9ZtsLTWU2bmJZCCLbcqdo5U94Dd4zArNa3XbrssigGcqIH4djSwjKW4MsFF7Ax1Mmaqu2yxJQz6d6Mu6Ecrj0/0rui6U7A3VP0nI7x50+pRJACOe/Pr5eVXvozO3z496d6noLQLkeHbMzg+3r6Uy6boxdt7lj5i5K+3cVP4/KRwq+HQunuLdcb3B2rb4WT2JPFG9R+LFfeAuzcYdHXdKqAR4hgQ24Tg8TXG6cl76iZM+KDyTI558sUr6h0G4PpJJjnOQex/vNThHHOWuXJVZmo6Tmj1zoZkMrdjBH4cGtl0vSpctqyHa44MkyOYIHBrzwWDZaLgYDuIOD6g8/6Gtp8IJeS46hQdo3naTDINpEDk4Mg+RrR1CjKFkWjSaTpNu7JY/Lf6gR4pHn9vLnymIp0mgYG21wKzQQhJENAxtPqOCe4irumPZnd9DOCAy52g/vicZiCI5om3ZW2DYbxqwLA5AEmfCM5nPPevJcqi0+PKe318C0C2gvzWUB0t3PCRAgPHIIwD6d6uvdFABcKLizBKeHaR/l5ERJiZPpRVnRLctgK5tNOF3AmRz6gwaHdLyFSVgL9TKxgiPLIngz6CpqD03NWvKBQM2nh1utDCdingkgTJHeDA59q+v27hVlusN4naTgqCfOJIPaPLtRLWbbxcV4IMD+LH5n2plpAt1StwDcmPMx700MUncV3+zOoV/wDTLWptYAtsPqVZjdGcSJB5g4qPSvh2wVL7YucBuCpnkDtRA2LcONoJ4Hl2P41y5edb0jC+n9809bJy+Tr+fYIXeX5kLxdt/TcjB95qvTjfanHzhKgjg9uOKs1WrFxMeHtIobSacpKgyDx70+j1bbr8r6+4CPR7e62yM3BwDXfkSClwgsOD6dq5b0+04P41zqrAqCMMO9LCPp37fwFqjj2SjKxzHHlRrC23iJyaC0t5mADZqF7SXNxg4p4qlcVsczPdU6TEEEEUha6VYqBkcitHqOF+1J3/AMV/YVrnBLcVbi/UtuXcORzVLX1a1nkc1dp/pvf350r0X0XP770qW4Q7TG2cA7WI4PBoRtLubZvAY8A8H71zXfTY/g/q1Wt9f/2D+YpoS1Ruhq3oF0qOrwPPb258oqV9SxCEAENBVhj1BB7YH4VUf8f8f60765/jXve3/wCL1Smo/U5cmR6s90FZYlUBVRAhB5DzxHMnmlr6rcPEJ9e/38/fmtH1L/CP8X+lZ9frb7f1q2KkqSK25cjnoAJIDTjIx5Zj2NP9KoR2BIVWErunbnn+ooX4a/b/AIU/86YdT5Puv/lWTq3U9hGtg3SWUg23J2NLIeSI5BHnVTadrQxAIAhhwQcmT7UU30N/En8hX2v/AMNvdf61nW6smBuztac2fqRgSkCSp/aGJwe3kao0vTtRuK3E8LCZPPPOM/3im3Tv/U3P4P8A+TW06b/2/wD6Y/nXRW1ob2M3otBb1CfI1a7yB+qu8XVH7rGPEB2Jpl0TQrZazbcHeg2hh5EQuO4iBzRQ/wDUD+Ki9f8A4w9xUcueSxuf/l/cKt7AWv0oFwoR4QPDHhHORjn70SdWSUVkyZClf2R3E+dXX/2P7719Y+ofxGqRgr27goDXSsrk5iRLcgkd5q7U3XDQxm28k+XkIFN9V/htSjU/4Qpp41jT0/M4pXTqZKiFHbzPnRFu027cDGMx3qFjgVfp6XEk3H3OaFrgi5PM4NGqMwe9fXfqqV7kV2mm0cge/bgbRRHTkI+qrrnauDinUUpA7E9XbEgigdRaJYeVENUTyPaumk2cTe3ABXmpfpHvVVTorbgD5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4" name="Picture 6" descr="https://encrypted-tbn3.gstatic.com/images?q=tbn:ANd9GcRmUqpP-PUYx6lbygGBDqVi7M467t5cQqqsfbdLQfmdI91YRy4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90895" y="3284984"/>
            <a:ext cx="3653105" cy="3573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6"/>
          <p:cNvSpPr>
            <a:spLocks noGrp="1"/>
          </p:cNvSpPr>
          <p:nvPr>
            <p:ph type="title"/>
          </p:nvPr>
        </p:nvSpPr>
        <p:spPr bwMode="auto">
          <a:xfrm>
            <a:off x="611560" y="260648"/>
            <a:ext cx="8012529" cy="1569660"/>
          </a:xfrm>
          <a:prstGeom prst="rect">
            <a:avLst/>
          </a:prstGeom>
          <a:solidFill>
            <a:srgbClr val="69A02C"/>
          </a:solidFill>
          <a:ln>
            <a:solidFill>
              <a:srgbClr val="69A02C"/>
            </a:solidFill>
          </a:ln>
          <a:scene3d>
            <a:camera prst="orthographicFront"/>
            <a:lightRig rig="glow" dir="tl">
              <a:rot lat="0" lon="0" rev="5400000"/>
            </a:lightRig>
          </a:scene3d>
          <a:sp3d>
            <a:bevelT prst="convex"/>
          </a:sp3d>
        </p:spPr>
        <p:txBody>
          <a:bodyPr wrap="square">
            <a:spAutoFit/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Different  insects </a:t>
            </a:r>
            <a:br>
              <a:rPr lang="en-US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live </a:t>
            </a:r>
            <a:br>
              <a:rPr lang="en-US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</a:br>
            <a:r>
              <a:rPr lang="en-US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in different places</a:t>
            </a:r>
            <a:endParaRPr lang="en-US" sz="32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51520" y="2060848"/>
            <a:ext cx="3024336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 houses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868144" y="3356992"/>
            <a:ext cx="3024336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 fields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95536" y="3356992"/>
            <a:ext cx="3024336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 forests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868144" y="2060848"/>
            <a:ext cx="3024336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 gardens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39552" y="4653136"/>
            <a:ext cx="3024336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near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lakes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868144" y="4581128"/>
            <a:ext cx="3024336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near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rivers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059832" y="2564904"/>
            <a:ext cx="3024336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  parks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GIAggMBIgACEQEDEQH/xAAcAAABBQEBAQAAAAAAAAAAAAAAAQQFBgcDAgj/xABCEAACAQMDAQQGBgUMAwEAAAABAgMABBEFEiExBhNBYSJRcYGR0RQVIzKhsQc1QsHhJDNSU2NygoOSk6LwNFRzJf/EABgBAQEBAQEAAAAAAAAAAAAAAAABAgME/8QAHhEBAQACAwEAAwAAAAAAAAAAAAECERIiUUExMmH/2gAMAwEAAhEDEQA/ANr2nrmjaM03W6PiPhTbUtXt9MtnublzsUZ2oNzHkDgdT1FbuNjPKJMCl2iorS+0Wlao2yyvI5HwGCnKkg9MZ61K5rDRGRT4UmwY4r3RQIBilozRQFJVS7f69faElm9nMsazFw2YBJyMY8Rjqas9hMbiyt53XDSRK5x5jNFdsUtFFAUUUUBRRRRBRRRQVrV9VjtLa4Fm8U13Fn7BmweOpx4gVk1/2kuNWv2a7khhjmUqrLGEYr0HpHlRx66h5NdvVmD3F3M0vPeyRSndw3A56EHNR17JemITTx7oyQ0dwTuGBnCjHGPHGPCtXPbnpeNA1iTTtWt4JmsQts8ipIZFxuIDKjPgjG4cny69K0TXO1i6TqUdu9tuilUlJMnDFeoBx5YHr8q+fYUCLHN3wUDOFxhvVjpjJ5+FWc67BNABI5GI1RI29OJQOoYE+PT3+XOOc+tR9Bo6uiupyGGRg5pax/R+2ElhYW8GjemQe6EUy5QAY5XB8Tk48Aae3Xb7XreUxSpZI49UZP47qbjemp0tZPH237RXEUskc1qgQdO6ALeQB60wk7d9omHo3oX2QoP3VTS0/pd/V2nN/bMP+P8ACrno/Gk2WP8A14+P8IrC9U7QarrBjh1O7eeNDvQFVXaemeAK723abXREqDU7pUUbVVZMAAdBxWJe1dLOkbzRWIxatqtxEWm1m8RzxEvev6Zz7ajpdX1Eg97fXZx13TscfjW2NN/pA6k4BGfVmsGnMm3Y1zK10q73jY8bfjmpLsLq0el9ooprqZY4JUaKSRzgKCMgk+0CiNooJxXC3vILqNZLeVJUdQysjAgg9DXTdzRHrcKSm7X9mrFWuoFYHBBkAINJV0McutL7HpDBMoExYNkS3DL3noggEDyJ6eXWqj9aWf0JLa2WVJoJg8Zd93osQQqgejnrluMqDxnNV6S+nMihmVthPA5Hq9XPAH/eKL6/tznFso9MNuzk4HVcgDg8+GeetZ5IcahftcPtde6cszFVHGDyOfb+BrhavNcyKqru3N1ZsA/OnB0+81U/SLht0zrujEhADRgAD0s8clQAevr9bnQo0VWuCV2kkRhSceZ55rGWOyTae0oxxM9rGPu20uMcc7DzTiOeI9lLWSTLXLzvsdiSQB16+741H2kiJO8w2MSjRkE8EMMHoR+ddLmWNoUjRURIwVRFzgZOT1JP4+FbbOo5lks9MnUlf5Uy5GORvUeJqVvLIXWr3U4XZbvJ6CqOZMDBI8ifGo3Tns4bdPpJTELExbkJCFsZJwMHnzqQj7UaPATuvbUv+0WIz+JFVBdaUNm7ue5foAzbkb3+B/Coi4ElvujeNkcD7pqZm7aaS8ZQ3VoRjHAU/nJUeNb0u/cWscpuGb+bjRIyV4ydv2mfd0qaNvGmyGWzsHbP87Jkg+plqM1eR0nnVQdvfOOnmakbOa8iiIsnuUhJODHkAj3fjXKeGVwWaFyxOTlTyabU7ln36vdlZEw8Bfbu55gBHGPZUcTuBU9CMGnPe3QQJ3swUDbt7wgY6YptIrA8Bf8AUPnS0iMtdT1GwlNza3UidxL95ZD6JwVAI9mce+rnYfpAuo+xdzaT3M63pykV4F3bFCoAM5zkjIyORkGs81AxQapK07DZs37AcgtyAPV5/KmV20kHcM2NrjvNoPCnkEY8P4+RqxhNPeXUrtJLf3LSMcsSXOSevOOaKgWlhdi7d5ljk9PnRQEqfyw9y4QdQzt/3mmxkaOQScSFGBAIypwfyr3PIxmwxH3Sa4DG8DOMnkk4rMFh7Qav9OuB3Dyv3kYNw5VVMjk55C9VXIVQenNXXsNaC90FZZ3dysrRptkKgKAAAAPVWVPIBhEc46Z9da7+jYKvZeMBg2Z5Dkr50n5HVZdCzK0TlykhjcoHJVx1BpTf6Aq3BabBtkV5gRJlA2NvhznI6VW9Db7PUmVDzqc3Q+S1H3p9LtOcc9xajHq+7WvqrfczaZNpV80Ks0SojOdrcgnI61SLi0SdRcWbExt09tWW3BPZvVD6raHGfZTDQV//ADLFGjLd+XBYHhcZNIKu8hhcglzjrjJq1dkrBn1e1mcsV56+akfvqQTTV2/d558Kl9Ctu5ntyBxQNITYWCqktmzcfeEeacJrOh5vgbZs2MayT/YjgHpj10y1sFZIhtB65z7R5VXEY/SO1anqbJT+C0n5X4uA1jTnWF4rKQpKiurd2OjdM88V20rUNO1aS7S0hw1rL3Uu9APS56evpVWsTJ9X6cQDj6MnOfVny8qedhDs1XtIp3c3m7A/vyD91SUsQP6Qf5N2hUoq4aFCAOnBPw6VWr6+uLuXv724eaQ/tsdxHxqw/pTLfXsAAwptl6+vc1U5mYIfWatR64/rDRTxNRt1RV+r7c4GMsMk+2ioHl/o5tXVpLqGQuvAhffgedN004SAsZSqjxI61LqrYxtb4GuFxBLKh2Ag46EVx51nZmNNhYgmdYtvRnP3vbU/pXbOXQLGPTra3juUjZy0rsRuJbPHlVeksrjKqfHOBzXB9PvRnEBPsxW8b7VaD2Qm0y40i9uZEePbO8s4kYsFJAOVIxxgCobUtW0RbnUkt47mVL0IruHCr6GMbQQT4eNQEMF9HaSQLEwWQgsNvX314ltAmkCWWJluzdbMHI+z28cdOta3tWkdnZtP1fs/erCjR7wsMqu3PA9fs9lO9LtoLKzS1gkykeQCx61QNCu7nT7aeB7WQiQgrhsfHjJp5FqN1GGKafKck59Nz41dxZLV4kmt4poIWf0piwXHkCefhT+ykjjaIbhxWZzapO15bO9htdS2wEtlvRI9tP7XWpVlDS2coCjjY5Bz7wabhpbL5rHuZLi6ZG7pGcknoAMmsxn1qaS5vp4UES3id3Ig59DAAHPsFPrm/wBXl7xRDEYXyNrqW9E+B5qEfTdQHIi8fCpuepVqOt2cPZe2a3gX6Wn2QWUE4A8cggePHFQ+ldprzTb24uIxHuuX3zKR97knj1feNMDbXwiWBoWO07uByM1w+hX2f/Fk+FNz0WLtdf2+vzWtxZt6XcgOjdVOScefWq53UUeY37zJHGenwpzFYXZ2lo9ldTpt2yEM6DnA6/Ks3KeiMNnOT6KgjwNLT2KwvXiR1kXaygj2UVeX9RYZ+z9tbsEuLy9ibrh4McfGvJ0ewY5Gp3K/5P8AGpJ9MuEHHdtx0Un5Ui6fdsBmJVz4ZJxXDlm12R/1JZHpq0/+wfnXk6La+Gsye+B/nUi1hdqMhFJzjChs/lQ9ncJEWxuI/ZVXyf8AjTnmnZHfUsA6ay3H9hJ86e2HZUXwZo9YLKh53RPjPtJrrZ2Z7zN7b3AQchYl5PtORU7Ffww4iFncxouQoCKBj41Zc/q47+uNv2a7n7l0rN/S25Nc7rTVs0Bub9RuJxmPPjTs6vCA263ukwOhQHPwNQFybq6kEswb0z6IJHoj1Hnj30u5G7lZ+rxqFhDeOhXVFQqDj7N/3UybRATxrIJ/uSU4a2uP2AD7JF+dcFE7Sd3skZgeeeB784rPPJztyePqPDDOq5/wvSHQyT+tseW16e/Qbw4+zyP/AKr868fRrgDDQ+3LKD+da5ZHY0bRNo/W3v2vXkaMM/rXI9WHp3LbzIDmFjj+iwP76BY3jqGSA4YZGXXn8acsjeRm2jE/d1QAeYehdDkPI1Rc/wCOngs73kdywxjJLDx99e/oF/x9iR/mL86c8vDeXiO+o5Bx9Yp/qeipD6Jd/wBWP95fnSU55eHbxaMUtFFekKvj7a9UUUB4UmeKKKgUE4pM/lS0VVGT66Q8dOKKKBDSUlFAhNHjRRUHluvupMUUVR5ooopo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275856" y="3861048"/>
            <a:ext cx="3024336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 hives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3203848" y="5517232"/>
            <a:ext cx="3024336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 anthills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10" grpId="0"/>
      <p:bldP spid="10" grpId="1"/>
      <p:bldP spid="14" grpId="0"/>
      <p:bldP spid="14" grpId="1"/>
      <p:bldP spid="15" grpId="0"/>
      <p:bldP spid="1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 descr="data:image/jpeg;base64,/9j/4AAQSkZJRgABAQAAAQABAAD/2wCEAAkGBxQTEhQUExQWFhUWFBgXGBgXGBwYFhgWGBYWFxUXFRcYHCggGBolHRcUITEiJSkrLi4uFx8zODMsNygtLisBCgoKDg0OGxAQGywkHyQsLCwsLCwsLCwsLCwsLCwsLCwsLCwsLCwsLCwsLCwsLCwsLCwsLCwsLCwsLCwsLCwsLP/AABEIAMIBBAMBIgACEQEDEQH/xAAbAAABBQEBAAAAAAAAAAAAAAAAAQMEBQYCB//EAEgQAAEDAgIFBgsECgEEAwEAAAEAAhEDIQQxBRJBUWEGInGBkbETMlJTcpKhwdHS8BVCYuEUFiMkM3OCorLxk0NjwtOD4vIl/8QAGQEAAwEBAQAAAAAAAAAAAAAAAAECAwQF/8QALREAAgIBBAECBQMFAQAAAAAAAAECEQMSITFBEwRRFFJhcaEiMuEVgZGx8AX/2gAMAwEAAhEDEQA/APWQu2gpWsToC6nIhROA1dtalAXShs0oSEqWEsJDOUoSwlhIBAlRCUBIAQlhEJACVEIUsYIQmcXimU26z3Bo47TuAFyeASAeQsZp7lNDJLjRpnLzr+A1fF6r8RcLnQHKcltnGswZtNqzBu5x5w6c/KTonUbVCYweLZVbrMdI27CDucDcFPpFAhCEACEIQAIQhAAhCEACEIQAIQhAChCAhAEcNShq6ASwtbEcgIhdQiEWAiEsIhACgIhACVIAhCVCVjBCVClsBEqhaR0nTojnGXESGNu93QN3EwOKyGn+URILahhpypMu5w2a52jsHTCK7Ym6NDpLT4bLaMPdtcf4beseMeAtncZLD6S06XO5hNWpl4R3iN4MAt2QOlQ6r6tezuazYxuX9R+8fZwUvD4MN2dylz6j/kK9ysGj3Pdr1CXOO09w3DgF2dHFpDmEtcMiLFX1HCE5A9KWrhCNhPQVPjfI9S4IOB0y5jh4SWuFhVZY/wBbRmO0cFs9G8ogQBViDlUZdh9Ifd6bjPJY2thgdh+utQ2NqUSTTMDa03aeke8JqbW0hV7HrjTIkXByIyPQlXnuheUJaYadRxzpvuxx26p2Hog8Ctlo3TDKvN8R/kHb6JycPbwCvlWgssEJUiQwQhCABCEIAEIQgAQhCAFCEBCAOIQukQq1AcoSwhOwES5ZqDpbB1KjWinU8HBkm5kboBHesvprBupB2tU1nNZrgFvjguDbEkxE3zzQJmtq6QpN8arTHS8fFRKvKPDNzrN6gXf4heZs0+4gHwf9w+VL9uP2U/7h8iz8sB0z0F/LHCja88RTd7wg8scNvqf8bp7l58dM1fNntH/rSfbFbzbu3/6I8kRUz0D9ccPuqn/4z70ziuVTKjHNpF7HROu5oAaNpEyJysQsGdLVvNu9vypmrpSrF2W4zHcjyQCmSsXygmqKVGS99QB1R13G8E34bT2ZJ6ho6HEmSZuSZJ4kql0RQ1sXScRHPBgZWH5LWuZc2GZ7+hTetWwqjinQjZ7VJwtGTfIXzXWDZzshkfrJZ6pypqhzmilTsSNt4PStscOyJS6GNJaTq1nc0ua2ea0SJHGNvD359YPSNWi/7zmzdpkiJ2Tkfroeo8qKznNBp04LgDnYExvV2cXVl0Np2Jix3xe+5dakmuDGjvFUxIIycJzIUWpS+pKddjKtubT7Dv2XTuPaNbIZD3rlyY63NoyvYqK+CB2KDT06aVZ9GpLmtc3VJzEta4Qek5HtCuy0cFkeUtAjG1XDew8DFNmfYsH+lWi+dj07RnKUNpjW16ucGRrZ5O1yCTnfgpX61M8zV/s+ZeWYfSVeIa1tt2t8ykDSGI8kf3/Mn5YsKaPTDyqZ5qp/Z8yT9ameZqf2fMvNvtDEeSP7/mSjSGI8kdj/AJkeSPsG56TT5VUznTqDqHxUynp2idrh0tPuleVHSOIGbR2O+Zc/a1bc3+75kvLENz2GnpGkcnt67d6fZUByIPQZXl3J2u6s+KkySGtDZu4lovM2ALj1BbvC8nmU3teH1CWmYcQR7GhWmmrDcuEJUiBihCAhACIQhAAhCEACouWOFa/DknxmGWnqMjoPuV8qXlYf3c9PuKa5E+Dz6nggALexd1qWpRqvbYtbIttUvt9iZ0vbCVjwA7XN3KccFqCb2MwNKVyBzx6g+CtND1qlQP1nZOYBzW2BFSdnAKkY2w+tyvuTrOY/+Y32Nd8V1KCvgwcmWX6MfKOW5u7oTeJw/wCzvfnDYPcFOI7k1ix+zHSP/JLLFaRwk7IGiqIFan0nuKsyRJ8XP3qJowftmdf+JUrXHlN+utc0VUTZ8krAHn7Mjl1LCP8AHf6Tu9brR7pfmDY5dI4rCxd3Se9dGP8AaZT5HcG39oz02/5BbSLu6T3rGYIftKfpt/yC2sXd0nvWsTNjVQZfW1O6QPPzGQz6+K5qtsu9IO5+YFvjxWeX9pePkiE8W/XWqrTuHnEPMeT/AIhWrn2zHZ+ai6Yb+2d0DuXM1cTbsgNoRSrEWIZIO4gOWebiqvnHdq1rWfs6w/7Z7nLJNbZa44rSZze5caAc976gc9x5kiTlz2C3ar0YTLnHtVJyZH7V/wDKd/nTK04ZktVFGbZDp4fm1ATMAZ9fwUX9F4K0w4BFSNrR/wCSjhv1KwzRVm0HsWPIzDDw8nNoJHSQQT2LdrFclLYj+k9xW0U1SRS7BCEIGKEICEAIhCEACEIQAqouV7v2IG93wV6s5y1d+zYN7jn/AEqo8ilwZaPqSo2njGEqcS3/ACHwTsj8KeZW1RcsDcyXWA6yYVY+SZ8GKY7JXehsRqUiYmah9jW/FWLtO4fz9H660n2/Q8/S+utbpmVE2k+RMR9BNaQPMb6XueojtP0PP0+xMV9NYdwg12WM2G2CFM91Q4qmS9Ffxm9f+JUhr+I7PzUHQ+OouqgMqtc7VcYG6LlT2g7+5Y6WkaXuP4WsA6Sdh2HhuVUNA0POVL8D8isB0pL7z2JpySoTSbIlLQtFrg4VKkgg5HYZ8lWZey/Pdf8ACd8+SmL7+5EHefZ8FWuQtKHn6h/6j/VPyIxVYOMgnLyTx3hMxxPs+CUg7z7FMpSapjSSOXmxuez8lH0xHhTlkM1IIMZn2fBQtN4+iyrD6oa7VaYg5bMlKi2mNvc7oeLUy/hnJZRjTGR7Cr+lpvDD/rtyi7T8E9+sFDz7fV/JaxVKiJbsr+TkisbZsds6D7lpapOrYdSrBygw/n2+r+S6bygw/n2+r+SsmiTosmXtItqW4wc/akEfhS0NIteP2dWm4cInrEyEgfx9hWOTo0gWvJkxiG5ZbPritusJoB37wzp94W7UdItcsEIQkMUIQEIAq/tynuf2D4pPt6lud2D4rMawStSsrSaf7cp7n9g+K4q8oaTRJD/Vn2ArIYyvUaCQ0v4NgGP6nDvVNh+U7XVDTFN7XXmQBln9+UWhGr0rytoF9J7aOJeabybUyLFpECSJvqnqWe5Scqq+I1RTwr2BpmXBzieoAAdpUaryoY1xBBBHR8y4/W6nx9nzqlkiiaspq9XGOzFUD8LC32gT7VXV9GVbufTqGNrmut1lar9aqe53s+dMYjT9F4h7C4biGnvcjyoKMj4JcmktT9p4bzLfUZ8yT7Tw3mW+oz5k/LEVMy3gUeBWp+08N5lvqM+ZINJ4bzLfUZ8yPLEVMzuCqvpP16Ti10ETANjmOcCFPHKDFeePqU/kV1+mUNTX8A2PQbvjemftXDeYb6jPmT80ULSVv6xYvz59Sn8iQcosX58+pT+RWY0rh/MN9RvzI+1cP5hvqN+ZHnXuGn6FaeUOL8+fUp/Iuv1ixfnz/wAdP5FYfauH8w31G/Ml+1qHmW+o35kfEL3DT9CsPKDF+fPqU/kXdPTeMcYbVc47hTpk9gZKnnStDzLfUZ8ycoadpMMsp6piJa1oMdTkP1C9w0/QiDH6R8qr/wALf/WoOLwOJquL6rKr3GBJpkWGQhrQFoP1q9P2fOnX8oiGh0Pg+/8AqUvOmPSvYyv2PW8zV9R3wXbdCVvM1PUf8Fov1p9P2fOgcqPT9nzqfOh0Z06Fq+Zqeo74IGh63manqO+VaT9aPT9nzpf1nP4/Z8yPPEKM2dDVc/A1PUd8FOwIxVJw5lYtB8VzXlp4XuOpXA5Tu/H7PmS/rO78fs+ZHniFGg0JVDi2qGOaWm7Hgtg8CRzhbOVrKemW/ea4dHO7l5meVLh5Xs+ZK3lafxdjfip8sR/2PVaOOpv8V7Sd0wewqQvJcTyrcIDm5/hb8FodA1MZWgsa6mzyn81pH4WwSeyE1OL4CzdBCawlNzWgOdru2uiJ6hkhUBgvCcQuXPtmO36hZQaNC7+zQs9X0Gm/ckaVpYurIDqbGbg8yfSdq3TXJvQlRlaXlhGociTeRsjpTbtHBWnJjBhtVx/BHa5vwWkJ29NCa7spNJaCfUrvcHNazWdnJNreLG8b1VYvQpZGsRM/duMuKt8bTFSvXsZbUjgZAIgpX4cNYwfice5ZyVt7DXBQ+AhP08GTcKZUoqBp1keC9F22PJURhbobdD/6Gdw7UfoZ3DtVMAdk+sfitTobCNNKmXCTe5Jnx3LTwE6yvODO72hNVKERO1aL9CZ5Peq3SNGCB0/+KieHSrGpWWVXDAYAOj7o9tQLNFq2WKp//wA8egz/ADCyhpJZI1X2CL5DCDxur3p5tRpynsKMNSs/o+KhYXW8M4SdUU5A2Tb2pJbAyfbcewokcewoxNQMAES4gke7tUbAY8PdqOYWmTF84zhVoZNkkvbx7CmsWAQDx9ya0pLXUgCRNSDG0WsVMxFLmt+timUdhpldqLS6SwwGDY78NP2gKi8EtXpNn7gz0aXuRjjaf2BvdGOp0pMBODCO3e0KRg6XO/pPuWSp1anO57rcTv2JQx6ht0aj9Edu9oSjCHh2hUOi6zzXpgudBdGZINirAVXapDfClx1RLiRE3Oq3qzJyKbwi1Fi3Bu3DtC58CmNDOqHENa7Xi4Mk6shhPRmrnwF+tZyx0NOyBh8BrvaJiStTpPkY7Dnxg65I1c3NAk6zcxEEzkoGCoc9nSf8SvUGUB+iuIHOfQJcc3OJZcuJuVpixprcdlTyV0ZS1nPdTaXNjVJElszMTlkFqVmdC49lMuBc3WcBqt1gC4jWMXy23Kdw/KTWYSacVA8jUkElouHAzEECesSt3S2REeC+p1mmYIsYPShZGiaTnVHEEF1QuN3bQDkHQLRltlKpeSCB2ZKrpnVp06hYSKhAADWyJ2u50R0Eow+m9ei+rqODWGCCwax8W7QHXHOHtUqpo+k4Ma6mwtYQWAtBDSMi0fd6kM0ZRFN1IUmCm4y5gaA0m1y0WOQ7AuvSY2RNH6Y8M8saxzSGh0vpwIIBiZzv7Cp3JjSYrl5DHNiPGZqHvumsLo2jSJdTpsYSA0lrQCQAAAY2CAl0M/C4fWDAynOxojKb5JpJDuytx9NtMvqXl3Odf8RaIHQElQyymd+v3tXOLrsqGGukasGD+J9inHt5lPod7XBYSW7NFwiI5iq+U2H1jSAMQ1x9quHNVTyrbLmAAz4O0ekZSggkzO1KJbPOB6DxGa0WFdDKA1v+mLSdr3cLqkdhQASZJk9GY4rb6G0XTq0aZcLhjIItbVByy2q6JsoyLG4z47jwVniWWp+h7gqjS9B1JzqbS8w43AyENIg61s9ivMSLMnyAs5R2KUrLjGN/cm+hT7wVmSxajHPb+itaHNJDWSARsiVny1LLHdfYcWJhafNf0e4quwlP94f/ACvlVzhG81/R7iq/Bj94qfyx3MTjHYTe5ZHDAgSAepIMI0GdUdgU1rbBGqq0E2ZvTVPn0P5o7wrPEU+Y3p9xULTN34c/93aIOY2HJWuIbzG9PuKiUdikyu8GtJj2/uTfRp+5Ueqr/FQcIBIkNZt3QjHHZ/YJcoz2Bp8/qPuWBcILhxO3ivRsC3n9RXn1Vg1nZ+MZ9ZEFsEmSNBs/eKHptHaYVu3AODJJbeBJeBEA5SQFWaEaP0mhE/xWf5hXFOk3UiXWix2WPFVRNjnJ/D/vNOBMAyQRb9kQNmV960Xgrqj0NSAxVIifd/DI3rTFlys8kdioHOFp89vSvSMG8GgGyJ8EJG0c2F59Qbzm+kO9c/az6VeoymSSWE2IAbaOdJ2ATvMjgnjWxTdMucHoFmJexziWuptBBGeYtIuOpaanomnSpvbRaGEtEm58UReeAhZPQtY0qgrGtrMNNrHMmACdXnCDlI6blSeVGkBVoFtNsueQ6SdQwwyyNrhMW48UZJRi99iYvYrtE0yBUaaQltQtJAayYa2HavEau09KRc8nWtFNwdLXa51gWGZgXMu259aVSowDc4lErjXUPG6Up0iA8wTkIz3RNuHWvRpIwJOJxTWDWe4NG9xAHtWXxzmvfrtAc1xsRtEALrlNiDVwpJpkQ4ETAOZAO+4KrtG1AKTBkQ0X32nassj6NcZ3g9MUqAc11OSXTMxbIDLge1aXD44GnTdqAazNaJmJOUxdeaY9k4i+TWgxvMmPrgt9h3RTpfyWe2VKew2TTivwN7fyUHHYZtVwcZEN1ea4REk7WHenA+UutwUtsKRAdoVh2v8AWG3+hWFIFoaGvqABobZwiwiTzM0k8O5E8O5K2OkdajCDrNc4mZJdvAEwBE2C6xNRpYQWfdIF8t2xNTwXFY8022HuRbCkVrKQkCXZiROYJgiY4ntV4Hs8hUjDcekMunuVoehLgbJdNzS10Ni3uKrsLhnCtUeRzSwAG2cN69hU3DeK/o9xUfDjnv8AR+CtcIzLRuS5qiQY2gpQUhK00kWZ52jnhuHbE+DfLr5DWkZ52V8S0MbrCVBxpuzpPeFLxB5jen3FZtclobrGm5pGobjh8VQ0mgZvd7PgrkqnpO677THZe6z5NEaBlVgyYRA4fFZ88m2Ek+Edck+INpnylaVazWiT3Fd0qrXTF46UahUV+C5PsZUY/XcdR7XRqATquDo8ZWjtH0yIGsOzuldAj6CdYR9BLUw0obwmjWtqMqaziWGYgXtGc2V2yozyFXUyFKpqXJjSRNpvZI5kXEZWMiCs1yn0e11Sqb6xLY4GGi3V3rRUhdvpN/yCo+U4PhanNdENvBjxW7cticZbbg1TKBlJu1zja+UE78ulXfhAI26vNG8CQDqk+KYAPEgdKzzrxBGWwyrprTcmm8xk3VI1jn42Q2dqjLor9QMutB1Yp5nxj40A5DOXIVfoI1vBkmkbvMSLgQLSRf4QlUqba5FaJONr6ofUcIaCSTuv+axmK09SfUJaXAgwC6XATmdWYBENiN8mcleYrRdSqfAuexpcI55IjmlsTB50tfkDfgvN9LUTQqvouc1zmOLXFhlsjMAwJg2NswVrD1M57NVQpYtJeY3SNOoD95xkCSSAYMOGsZF9UxfxVLwVfmNG5oFuA28FiRUKl0cU5ttm5WpNvcEmuC4xeGJqnIF4aGzOQkTwEz2K6xGmWCmKUGW0xTJnItEZTJE9CyRxx8kR0pp1bajU1shuLZq8BjXva1lOW6vjOAEG4yDrAxs2rSnBEuBFVotBB5wN8wNYAfWa83o1nRIaenIesbK0wrMQRIY6OkxfIyBEK4zhFfrId9M2WJAoialSQ4kCG3G2DBM7NiY+06Hln1XfBZhz6zPGY8Cc/wDZCdp4lxtLp4g+2JhWpQfBm8kY8s0Y0jQ85/a74JKuOokECpJIIA1XXMW2LO1cafKgAZyQOuYC4OJdqa8kt1olpm8TkMrJNxKjNS4ZdBwBE2gtJkXA1s8srKecdQmPCjKcjlvO4LGv0r+I7rzftUelhzWc6IJEGZAIziCT9QouuNzZK+TfNx9Jod+0aZHuUanjaUuIqAEiMsuPFUmj8G5s6xbf8UxaLWhTDRAGbD1j4LVcGb5J7tJho/js/wCMnucmjpkefZ/xO+ZRxSEZM7RCadSM2bT7QnuSSquk2EN54cQbmC0c5wE3sNm1T6Okqb2geEYIj72Zvl7FkNJ6PqPPii2Qa4QJztIz9wXejtH1Gtiw2mS1Rvq42KrazXmvS86z1gqBpiDMb5ts2Krr4zVJB1bWyb9FMVNMWzn+meyymVdFKy/xek26xGudQSSbgnMACBNzOe4ZKIcWA8DWIEDbAvN7cCRl8FQuxodJnO+XGVwcSM5mI+uhYtWFM2uC020gAychrcN53dCuqTXFxMjULQWwDrTtm8RkvOaWlQ0AXnZZptPH6spB5SVAI8I7gtcemv1Cal0bzXe0OLtUS4BlzF4ABOrtPBSDpSiww6qARsPTGxeV4vTFSoec91iMzIsbEbozUatiSTnMEX33JSlKPSDftnu+jAKoDmB7xnLWOItxAhc8pNHVNWo4036mpJMZQLzuyXkOjuUFWiBqPc3dq2O3bvVjieW2JeC19as5pEEEy0jKCDn1rOeOORLrsqmye0gZNvvi3UVsg1ee6MxVWqeaw6ozdqiARlYC52W3jerk6ZeGuDy2edzy4gDiR4x7AuX1mPWlpfA5QlLhGw0bpBmq4Tk8i9rgCYnO8jqQshoHSRqNqOcQT4Ugkz5LDutnklShgqKsjSjn9EqYio19A0y1rpOvZ5IA12lwA1jzc7mZO1Z7FcnH1XuqurU3F5kkzNoHOhouABNgpuDwR8KXF1QuFTV1S10umQfBzOs0CSImdYEqa6i4iHgGmzxQ2CQ2YBaJLtbV1u0ETN7i1F2kdjxp8lI/k0WgEupgbyKkEQCItlmZ6dxTg5OQNZz6McHvFy7Vk6zTF7K80fg7tcWa7dxsGwHGTqs1nnm5kAXPQetQmCKDnFzXAi20nV1nENMCGQJJFp4U8/2Ilhj1L8mbOgh53Cx/MJKG6BcY1a+GG6H33xMStBQ0SSTNFgBvdjHEQHWgkSSSMiMhcZrocngW85jW5Rm82BHOk24gGLiMlXxWP/mZvHD5jOVNEijrPrVWPIE6jH6ziMr60EC+cFJV001wyiLc0asj0ZyEb/ir+tySY8AEMBEDWaC09bYueJM58E3S5DUxqkvJ3gWvwzhYZMuGbtsmVLsqcJV1opuLJHiuJhojIhxn2SpTOTNR4sKJbmNWo/V6fEueKvKPJug3Jozm4BtaG84GRbPPNOfYdLMAifJlg/siR0ox+pxY/czkoPv/AGUg5J1NraM7ySe+ndJ+q9QGTUY0Zc2B1AagWmbgqQgRIG8k9snpXJwNEm7GxxAHt/NU/Xw+VmVRRn6nJQPgvrOdH4puc85A2WG5S8DoGjS1i14vEkvGyY6Nqsv0GkJIps7B+a6bSbP8NuexozvvGaF6+K4j+S9W1ERuBpm4e2PSTo0PORnoupRpDPVE9At7EOcRab7v9ZI/qT+X8/wLUR/sN34vrqR9hO3P7PyT4quH3iOuJTrqzvKN0n/6T+X8hqRCGhHE/f7PyXTeTrzsf2H4KR4Z2YPQnWYh0Zk9CX9Tl8v5DUjz7lLoN9Ctzg7UdzgSDe0ETGY+CqhQt4jr5HYc79Fo6ivWHPcRBAI4gHsnamKmHbrAhuqQc2ktg5giDG8dZCj45Se6NFkXZ5qzRzyWzbW8XWtJO4xkna+ha4d/DLjB8SHSBmebK3j8A0kS97hMwXFw2EiYtcd6cbgWyXGb7GnUGcmdXM5X3K/i4muvH7nmzsKWZg775hNhgz+uiF6mabIgzkAZMEgX2X2/Vk3+jUZnwbNaMy2XGN5N/wDSn42PSJeSPR5kzAFw5rSegE9OSdboSr5upHon32Xpjao2COiB0HvXbqs7Af8ASh+ul0jN5Poeas0NVi1N5g7vyVho7BV6bw7wLnA2cC2ZG3r61uHuvcx0Z5bly9pOV+kxaeqNqT9ZJ7UgWVrgr8BomtVuynUABu0zBMQdkstMQdu+SpLcNDnNf4AxAIfUh7SCdbWEzMWiMp3wmsTgKZeHGQYHODnA22WSNwrotWxA6Kz4zO8qo54Plv8AwD9RPpIttBcmmsY6Ju8u2ixAi0boFt0pFM0Kamo4GtWdD83VXE+K3LnZIWqmmv3fj+ReWTKxtCnJgNmc4kzl2wPYnGU2DZ8O1IGkzfbxy37Fy24EkjZvv0rztyLbHAwze3Cfdmupi95TL2mbOJ48eglAmJ29BvG2yTQh0uINifeuySLm265CYD4zBEcQLbYG5I+ta1/q0oAdfUMDPLYfh1JA8nZHG565UfwpzH12IZXm2XTu7UcgPBtspO/4BcOnft9vFI9xA2Z8RcD81y15A+v9p0AS4bbDfZJJOZHGNnVvRVfIi3EOv37+lcXBsc9uU370CHDSHXv2XyN0UwSM44wP9Lhx4X9v1l7Umu6cxuH19e9JvoB055kzsjhdck2uL7dnvSA3mDbqHuQHDb15g9djOSQHUgx2ZzbiiBO/q7Ny48Fa05fX1xSVJiDfp+rp0MfJbuErgVBlYd/T9b001ro2X2TfjcLmlBGZuZF875cT9XSoCWQc8+jozj/SUOGd+gnPrOSapU5JiBlw7F0aJGRJnsHtzRQAWb8+n812AbZZZ27s02Wx07NhMTYRb/adpc5uziWmcjw9ymgSF1p4jhc+1NPA3+7P6Ccc0BwaIBOet/pOjC2PPFzMRwzkx1BA6ZAJHTPbxXZaBafZ39qdZTbMG5mxggdU96e/RR+W+eJRYURnao42yGz4rmo8NjYSRwy92faucfiKdJlyAdw4Zj3f6WTxGli6PJzBHQJ6MvatseJy3KUDV1a7WjMScuPGJsgVRAOzZe2/uv8A6WUdipMEkQD1ZWUKtpAzEkxvz6OxbL097FPGqPVNDBuo7Zzz3NQs3yY0gXUidz4y3MZnZC2hhaQtJcFgl1h2KK1xIEn6uhC4kZj7GiW22juXLszwB96EJDOqgt2d6jwkQmJjj8h0nuCHtEZbkISQEbEiJjiu2sGtkNveEqFQBXF+sJMOL9fuSoSYhXsE5D6n8k3HO+t5QhUuQOx7iu6DQWkkXv70IUANO8YDZLPepGIaNciLSPehC16GzlrRrgRsnruZXDs+v3lIhZy4BjuBaDrSPvH3p3BiXX8n4pEJIokVmgPtbPLoS4cXQhT2BIxXjt9B3cmcced/T/4tSIRLhjfA5hhIE3//AEFV490FsWkOytsKEJR5KRndN3ZSJudZ9zc2eIVViGgAQIh1o2eMbIQvRx8ItC1mDWdYZHuCq8Q0a7rbu5CFtDkRseSo/ZO/mHuahCFquCj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4" name="Picture 4" descr="https://encrypted-tbn2.gstatic.com/images?q=tbn:ANd9GcTW8SvkADBwUzL5CNEzJWSM4G2LRodcbiiFGiMeN0KykiCuSo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2952328" cy="1847851"/>
          </a:xfrm>
          <a:prstGeom prst="rect">
            <a:avLst/>
          </a:prstGeom>
          <a:noFill/>
        </p:spPr>
      </p:pic>
      <p:sp>
        <p:nvSpPr>
          <p:cNvPr id="6" name="Заголовок 6"/>
          <p:cNvSpPr txBox="1">
            <a:spLocks/>
          </p:cNvSpPr>
          <p:nvPr/>
        </p:nvSpPr>
        <p:spPr bwMode="auto">
          <a:xfrm>
            <a:off x="611560" y="260648"/>
            <a:ext cx="8012529" cy="584775"/>
          </a:xfrm>
          <a:prstGeom prst="rect">
            <a:avLst/>
          </a:prstGeom>
          <a:solidFill>
            <a:srgbClr val="69A02C"/>
          </a:solidFill>
          <a:ln>
            <a:solidFill>
              <a:srgbClr val="69A02C"/>
            </a:solidFill>
          </a:ln>
          <a:scene3d>
            <a:camera prst="orthographicFront"/>
            <a:lightRig rig="glow" dir="tl">
              <a:rot lat="0" lon="0" rev="5400000"/>
            </a:lightRig>
          </a:scene3d>
          <a:sp3d>
            <a:bevelT prst="convex"/>
          </a:sp3d>
        </p:spPr>
        <p:txBody>
          <a:bodyPr vert="horz" wrap="square" lIns="91440" tIns="45720" rIns="91440" bIns="45720" rtlCol="0" anchor="ctr">
            <a:spAutoFit/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r>
              <a:rPr lang="en-US" sz="3200" b="1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  <a:ea typeface="+mj-ea"/>
                <a:cs typeface="+mj-cs"/>
              </a:rPr>
              <a:t>Where?</a:t>
            </a:r>
            <a:endParaRPr kumimoji="0" lang="en-US" sz="3200" b="1" i="0" u="none" strike="noStrike" kern="1200" cap="none" spc="0" normalizeH="0" baseline="0" noProof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30726" name="AutoShape 6" descr="data:image/jpeg;base64,/9j/4AAQSkZJRgABAQAAAQABAAD/2wCEAAkGBxQTEhQUExQWFhUWGBgaGRgYGB8aHBggGhoYGRgYGBgYHCggHRwlHRodIjEhJSkrLi4uGB8zODMsNygtLisBCgoKDg0OGxAQGy8kHyQsLDQsLCwsLywsLDQsLCwsLCwsLCwsLCwsLCwsLCwsLCwsLCwsLDQsLCwsLCwsLCwsLP/AABEIAMIBAwMBIgACEQEDEQH/xAAcAAABBQEBAQAAAAAAAAAAAAAEAAIDBQYBBwj/xABFEAACAQMCAwUFBgMHAgQHAAABAhEAAyESMQRBUQUTImFxBjKBkfBCobHB0eEUI1IHFWJykqLxM9JDU4LCNHODk6Oy4v/EABkBAAMBAQEAAAAAAAAAAAAAAAABAgMEBf/EACoRAAICAQMCBgIDAQEAAAAAAAABAhEhAxIxQVEEExQiYYGRoTJScfFC/9oADAMBAAIRAxEAPwDTf2u3WFtQrk6oHdjdSJOraRIxNeT8X2k1wSSPDIkHJknJO5zmvUPbHjUv8NccXA5tspJVTiWAAJYDzB0kbDBjPml3ss6XOlmAKjXEhSRMYx0+dGpF2jhn/Js1nsNb4m89y6FLWwuvU7mCy4EmSdQhgAY8zFF8df4UuLtq0WFxWZlUwoIbwhiSZyMiBpmRyrI9jfxHDFmDd3IyvXSTp8LAyZ6j8ad2n2lfuKxdyZIIkmMzkBcTAjYVM2tqi0PfikHdtPaLM9vXZLMG0eEqMKSJyWJMxJHn0q44viby8PdXioTvLbW7QIZizaT4ldsLLEHBEbRtXn9ribkqy7pGcTJyJB3OP+KP7Q7au39L3AfAoVYJwIgsFJIkkSYx5UJJqhJuOSz4jiRODqcEsWONRJ3ggRz5TJoRO0x/4hwf6cHP2l5YxjnHoRVKGKktIEnTMjP2oPWDt51O3ZNwWxegC206DOXyQWA5bgZ3ArGTSefoSi2TcHxRL4ViOpBM+Ub/AAGaO4m0Uc23XeIXDbwQA2ZXO+dyOVA8Bd8YkBSBkAjxHkIIgNv58ulS8Pf7t+9R2LZ3kTM6pI5kY+JzinJYwJJLkZfUghfe8p8Q23TcQcTtO1OVjAwRsCxx1mCPPnzqNru5nxHMGZHTJwSR5mfnRHD8XpdtmLqdcmMjIaTgmYPQ5FZe5FpLoWfZV4hfCCdUgY6xkEgw2Nxymtv2Z2hdF1S1tVOltLKoEz4tRRTBMrEb788DB8S6gobTYckuNOVGYKkQC2kTgDNGi8dC6ZL4ypyu0EyCPIyZ2ro0pXlCVxdHq1ntdLdrSraWzAefeIBiCSRlvd+7FWNrjdKTcPiCywHLGQJx9fGvLOFJOWg3Q4B1pqBLYEMgjcHPnic1oOJuqCusMtqNJYkvDEQCSMaZBzkzI5US3N4WTeOpg3HD9oocAyfgd/SjlM15nbd7a3HV3CqdOsMGVjAjwmCAZx+QFehdnXyyKSZJG+0+ccqqCltuRcZ26C6VKlVGgqVKlQAqVKlQAqVKlQAqVKlQAqVKlQAq4RXaVADIrlPpU7J2nl/tj7LBFRuGtlrjwGAAKHB8RnYgxGPLnWK7Y4m7ZHdXWZQ7HvPGGDlDpLEKAdwSJmZNabt5Fa44TjLjW7cEDLeLUBCE/ECGOQN8CsT2326eJYd/LgQB4YYAA+EkZOTPiE75zWrqjjn8AvGcQ7pqh9MkTELJxkxvQNvjTrCqASSPTeYM8vKpxeYqzM50tC7Y3BBBAxkbEflUnZiWjeDXGYIILFUEgnBKg4C6juOu1ZyiiYxJXsg+HRqaeWN/djqN8U7iOzHVDdI0oHCMDPg3jUNONjz6VZcJ2bKkjRotai7A+MhSCG7t2EkqRgafe3wKdx3AXrvD3rndm3aLFi5DahsFVifsyZ9JzIzjqSWnSNFpvqUT2SrMJXBGTAJGqAfFECN5pr8XrCoCwCmYmABI2E4HPGa0XBezF1uFe8ylbbWQyudJLGFZRbRSZJPhnfcY5ZduDKM2sFRJVmxiCJPhPXpjO+9ZrUjJtdUJ6biS6gGYW2UoDid/UzyMbHP4VJ3eolrcnm0bdOe2Tv5edN4fh5I0gNtgDJziCcz8vjRHE3AAyqpVlYz4pY4yuAAADPz51cnRCSeSApAkgidUHMjcDntjbypo4ZnBaSSIkkcvM+uPjM1NZQPpOqIGcTHn5mI+tz7MBbitvgk6RAHIajmMjnG2/PHUlWTSHBD2erMgMEACAQcb7ZO+fkatuw3khHgWnlTMgCRODAAbAzy5jFUZ4npBziD0xnpgdKsU4mV1DJ+zB267fnWnyjO8l2DoQKgCKzMRD5flg41r0EbmrK0jXlNtSXRtBMiND7MCSpBO2QQJY7zNZocQ2j31KgDGsyJhjEgAZxtjG8UMvaDhZVmBBxEZ6kkeg++rhJp2x7uxq+0OMushtSBbRVM+EsDMhDoWBknzx0rQ9ndr3RbRbICqFBLu4BIG86iYE8457V5/c7YGnxgu5nU2vfMrIiMZO/PyrS9g8dccoHfVb/pIA0zgGROrbaonqyT+CovJ6tw9waR6bEya63EqIkxNZn+MbuWe241GBCjbcRzzGZjlVXx3azKxOsgK2CuQP8o/5q9+LOhzo380qxXBe1SiXdjMKp1SAWInltgdOe9RXvbsBwI1L1A8xtnpNWmnwLzom7pVnOO9qbdvIlsAxtg8435dKvuGvh1DDYiaZpGafBLSqK7eA50CeM8cSYBjbG0xNQ5pDbos6VAcP2pbckK0xuelTWbxgk7eVNTT4CwmlUaXJjO9PNUMju3wu9Q3uNAE9Z9PnQXbvaCWLZuXWAUEegMiCawNz+0Frg/k6VlbmrvAdI0rKxEySZx/hrCc5J0l9kSmkbk8e3Mj8d87yKVeFcb7Z8TcdmN1gTuFAiQIMSCYkda5XF6bxH9v2T5y7G59sbFvhQbSg3Vuo5YtdBuMzEnUiiIcEtAWJLTkiD50rxcdLdpzMqARLHxcwRgjHPkepr2f2q9nTcf+I4YA3hGoXJKkQBqCmBOnmPjNYHiuxUt8Pcsmy5vXLgJJXUbK6wEDFGhJBzk+8Ole3t30Zzi7A/Z/sCLptX0uqo1nJUoW7vIOtcP4lAAB54kA1Ycdwtvjksvb4fu7z6kvaA02img+MAAQQZmJJXflWc/jFskrbOi4hKi4QpIX7Q8YDFgRg4AKmMmtL2X2G/8A1V4wst62Wc3LZnwmFXvHZpXUYMHw48qx1tWOnp8r8lKn7aM5x3ZTjV3oIRWKtdcKza9ggcYKkKIxCluY3u01qp4a9cLJqIF7Vca0UOUuAI2lNGToIEaSCxis12ncVWIZhdt6iVUyNYIwZXxDIPMERyonsj2mu237xLkubYRiyysLtLe8JkmFAExHl52pJzVlRSXKLEe0zjhn4K44LIFtrcUhrbKBCuD/AEsuCZmWnEVX9uIiBTw73HU2/HGFVphSDA1KSP0M7C8V3YIvrqgtpu25KkhpIKnyYBsD1iiu2e20ucMU0aLraRqUBAQrKdbRiTDDluamHtacU8vIpU+Sr4e3da4iDe44ENiWYxk9Zj513i7MNpJZbgHiDkDSdgoxzkH470a9oI1pkuFmYeMgmZKtIXEjGMScmqbhS3eeJGJ1MoUYbVAEDG46RXTv3O0zLbSLnhu1yU03E0tbUBYXpkzBAg5liDt6mu8Vb1GQNOoqckBBmDpUsTHLPx3FPstKMyKSuphBMss+J5UgavDM+UCor93ui26qwPu4BIiRpB8jt0A61zprdhUymmBm0oPhJkSDn9MbfU0Xw1qJMtpxsefxHQH6GW8PxYC6O7DM0MDsQYILDHiO2/T41Erh1jSAQTn3dROkRGdon4muiLM2gorAjLEtBGGBBiMjn8KhvIq8iC2YyPLBB/GiuDI1Q4ZgpAgYOxyCTOMcyPzsn7NXu9RdZJlU0liBp/qZcgTEg8xiiU48PAowbKThXLPgkTgFuc7jJrS+zPFP41A0tpOSCCvIiZjlGds7TVIbAlLajJaAwO8mACDj5fnR3CWrne92DFzIIJ0gMJEajjP5+dJ5Qqp2bBOKe3YIu+Fi4XBDFQJ3KnG2Dmqm5x+oRpVhiCAQBnLNpjAiMxvRnB8JcuzbYXFJXVpBAFwJ05lp5Dz23qKzw5bvUVjOlp17Yj3IYlmJnwmdttqcIyVWa8oq+LuwVYqFBgyDIG429BOT+NOSwMMHkEkYMMIlpnYT5dOpyb2l2WUYgEqulcXSFIgkgETtjBG8n4Arbu29N6XVrkRIIAAgQSCc4nMRjyrdckNEidquEdTJUDrqgEa0IZjvPntXoPsf7Ui8mkgg21lugAG458tsx1rzDgOJe3DSCryGmT9x2nafWi+xOMtW2LXHYMxCppkQWIEkDcRmBzqNTUdVZUE07PTeI7cZ2UKmCDMDWZBGBjyI9SOVBdo+0otkr3TagOXTEnbzHyPSsXw3aWgFVyzT4oLvBYkL4SIEwIPQmdqrL3bzKlxTkEKhBLaUC5I0hoEnecb1xRc5XZu5HonYvEC5qi4FgKfCwaSd4O3P6G8vE3XuOq2sqMs4LCMGPFlfurza17QMq6ElVLmdKjXGDBIjScRJ3FFX/bhltd2FCgLBYRMxpldhqmDz+41c4SbTQlJJZPYOyroYCJ8IiSZPWD51l/7R/al+GULZuANI1BSpbPVSCQI5iMkZ6+Ydn+2nEcO/gdkUlNYaXkLGfGenSN6rvaH2gPEXSzbmNUgSSN5aJI8uUV3wbVWZvV9tIs/an2vfjioKeJScK3hgz5ZMRn161j3vtJIJAHKYnbHXpRbdyLDNlrpbERpCzBVgT4iZkETFVPEXREQysCBv6zII9PkfhUlZCVlzwns/fuIHQJpO0svLB3M7ilWeL+U+cfrSqKl3K2n2IFkAjPMZryP2k4puEW8lsLbBa6hMsSwI1bnZQC0xORGwr0zg+BZW163YnddZ0qQIwswf+Ock5ft7jLF673V03LfcXnYPHhdiCoRTqB1gMDPLFarqjokrPNLVlRw9y4qsBcDeMlAQQVkFh4mwNjA9aD/j7trhDajSrODPMj3gBBgrzjO52q09quMt3SvdhrbgvqDAaPeEmM8iTILTIrN9rrculnuMGeRO23L4bR5V584pypmXDB7vaDOSinu7ZABCjB0gRqIG5gSaHZSOc/DA/SmXbgZdJVZGzbH45yPWi14ByoMHSQsuDgTgTCznoQZiRg1ftgs4FTkLheNdrLp10gtAmFYtExzMH4c6ks33uAMP/D0gAgROdl5jEnHrvQvHarbXAyaCWkgNKwYxiczneRtVr7M8fcsq76wEug2mJzBYEqY3HuxPKTzilKlHckDTvIV2z2jd/lBrksLcgLKaS4Cg8oOleUVWcLxHdQzKGaDz0kltQ1awC2x3BG69K5xPdo7FBq93SxUrMAcpmZJ3kHFRXiuppBgtlZyCPeMke8TJxEVEILbQSbWUS8MVuXNMlTAA56oBxJzOyjeY9AbVbCxaF/UQhJfEMAoZ4nAnHMnyqlVQtwFWdYEzAJ1RgBZGJIz0+VEvxZRlYhhoGQ2ky0FYhTBEc999qUottJPA00shvaarqFy2mlCfCJPggEtlgIUjrEcqr790kjBBIjecbc81MLgkM8EtJYOsDDAQoGZE52261PxHFKRCqZB94kOrLmApEYn543iiKcWS2mhWkaNWrUisJk5AO7TOYgbbTVtw7OAS4DLgEETKkA+Ebg+7nG4qht34XVB+EHV4eXp+lWXCdpGSFVfdg4iBEE74265qpqbWDNUmHXLSow05TfVEyFmdUGRgxHUHyl7OyL4QAVuAE6JEkSfEfEoJwREb/G59mby3AX8Jd4XxDwlQMvBXDDn8fSpX7PS6WJAVTBkhlErvgqAAZExP345fNcXtZtstWiTh+IUIjPcCG2wYaXgsj4uIWmYhVPIYHWgOM4nS5YyBc1Mp04MjVI6SPCI/pU9RS4m8yqHtswIjTBkSukljGAZUH/0+VVbcYboz7pQqPsaAfGFVY2DYBEAxHSt1qNxoqiz4vtMPbBZWLrKoJwF6ECDMyBII8J6VRcXxB1ZYkaZIGM7CRMbZjqaVzim0qpIJQdZ1CSefofiPOh1KkHOMAeREz1n9qtN8yIfYtB2ozDSSRa2AOoiTOBB35Tt5UBYVWDhtRaJXSQDJIWNvP7oqBLoBOuBEkGSNXTaM8vWo/wCKKkwDMeFo56g2eWCP1olHmhr5DuE4lWBN5mACrplTMI3ugmYEdd8UPxfaivbuWwsMwUo4kEwx1FoOTk/FfIVScdxTkgyCZgR/l6H6xUdwEqNIjEHnkb/ntVR0rdsLDL3HNoQMHIyfESWJaBAJ3GBy+fKnuX9wQRmQuee2fQ0bw/C6h/MOAfy65p5CrEKDgiTvHIbT5fOt1KMSasr3LN4irQDvmfrz5U2zwxYiCW6Qp+o86ltXdRI+zGI9DAYjl+lMXiTbkAEkjfpzx0Na2ya7He+9CfQEg+R36/OhDJnAAkDYTz26DqP0xNcJAwMmPn0j0qK9Kg4iNwfy6UDiIgf0/l9wMUqhtcFcYAgNB2xSp0XtZ9bcKuu3NpyrNBDMAxiZnmDIPWPSsB7Rdi3SLlx7mpWe6WslNUy+lDbQOATvmZxsa19nsy+p0KVRDDAKzQCNgs+6PzG3Kq7iezS3DAkEu9xiSROjxsZy4gCcASdREZyJk24OjZqzyP2g4MpcJCNbWAe7Ye6piTAxE7AmcfGgr1hRJK3DcOlgGAUxBEGNgRDfPpNXXbHAXhBukKoIXxS5kbFgB0MZP2TmgeP4a7bVlVtRuE6ionUAIOpjkekQa4Hl1ZmlS4KPSC+u4isCfdUgbY+6N4+dXfDcGbqeG1cYFlVCdTLKgTlcSZ2GcbCDRXY/ZdssruzmckBNQQCYGMk85gRn42vZnG8QtviWtXB3aP4SzwCVVdRSTMkD3uXmaJTjJf4XGDWWZntPhXNrVfiQNKBQC+5Ikgic7scwBFUnZvEvbcottHa5pTS6zB1Agggggz+NaTt++l1jeVGRCNADP4tUSziDEEjp+OM/bfuryXFYnSQwY4O+8AmPmaNN+1oTdM0fC+yt99SubaBSw72HJfTJwCwBXYZA5DeaDPs5c3OBmdAIJJyPCxmP1Ga0PbLokAXkuxL6luaSSCgCqQCR705yYaDjNbxfbV6+/iUhtJ8ROrvNJLeJAB4cb7Y+Ax09TUfOAcUVvG9mmz/ODowTS0MSxgsUBfABlgcCCYOBioLltldhcRiQFYqQRIYLp1RlVIKwZxIozj1firVy8qokeEpODJ1AKozAORPMHeYpnZN3vbdw3dLu5VS9z7IC6B4h9keExn3a0U3VvInBVgrQgkahGndQRAjcTkfHPXNE93OprZ0jJCsdgRHvcz+tEt2dbAnWCZEBT7oPTr0g7QaJfsyDbKyAwJgkyIkzkbbZ8wKrzIsycWitZyFUhT4TkjYExE9OoP48rFeEK+PSVU9ROd4I3jAz50J3hMoxmDONjE9N98R51oeybH8t2DIHWCq/bBUhiAYOBqGI3PlRqSpWyUrdAidovbufy21gLplhMg4YKB4oIPyPPervsvjf4oszKBEgRJGFjRy04EyZ92eVVrX1azELqUkEHcgiJn/NB5fkbP2f4q1ZuC5cZCrA4BlWJAALKBA5gkjkcdYi4tPHBWRvFd3b2VCrRBaYueNSFFxQNBgDwyfgZqk4u5EMmoBthIJHqwyd+e4qy9qu3EueBFVQGnwgZMAfZGdo+IqhbSQZ8I2E8tyOc1a4HuOs4ifEQMRyGrb4mmm7AIjT6D1IAxUY4jT708/jgD9Miq7i21H3iCRGIgmDE/XI1osgFG/qJErjOZBOQDJj7vKhX4pYgjxDbn5mfjPKq83SF2jUYnOSM4Ox60XZaJEQwwZkkR5R1ragJlRSQDvsPLHSDOTUPcGcH0nG2M/DnQ78TiMecdJz8KiHEBZiRuN+v11pUFBzOAsA5PPPT6+hQt29tiR51CeIkx9fL5VyIGZ8/wBvSn1Cgq2ymYx/VzBz0PnQ919RJE/ONpiBttFPcADf16zsc9MUJcMECDkdPKa0j3FQxLux5dN5qZ3kZODtOdtsGhXbBG31+GaYjxzxVj22Wt3tAzkW9htgRAgQMYGKVVRWlS2sNqPpR/ariLiu9lfDbgZE65cAQD4jykjrtjK9nuNa5w4sXrYJcO5ZmBCgnUoYGSuozHSMDoa/GXkS0lu27kMpKIwOAQzF3YQvxOZx53vB2Rcs2SsKIRiImcbb9Tznas4P22mdCWTA+0vZ95bvhhgz6iskd2D483PdMlYgiYC9TWY9puAd7qZXS0HVIGw1RjBJnMSa3XttwLG/bZQujRDZOogNmEBkxIGrlJrMdpcUVCge4m0QWDQYA9catuuK8zVlWpS5KUbRxOFZLbaiIKySuqRuQGBysZPh8uprC2bTNbAadLGPc8MEg6tR5z0zitp25xTdzeL2ghdWhgV1A6dIVofwjPKPOape1+zmTu1ZlCi3ALaRASIAIknyJ/aojOvsqZn+0eHe3BIIzHIRn1kHGx6VD2lwem2riZO5ZdM4BYBZzBMTGQRV92h2WVJdn1uNDAageUmQANog9Kbb7OuXrbaSWCiWBIBXM+FYx06mtI6yVOzFxBOz+BJsL4bSLzuNq1sQ2VB1GDGcAbLkSTRXH8Eqr4VD+HUXYyYVgMZJVRqA6mNhpoXsnslrlu5cVsWWkrq5MJBGckxHL3T5Uaey+/Vitxj3e4cAY8JhYBKiWMTI+O5KVStsTvsSXLJa2txmPdaTbOiFCnQzWzpI8RJJkkDMwcg1nezOJbTcQMVBE6STHy93n5ZO/Krbhuywb2i2jv4R4WcSSfdOoELtAH+XbcV32e4d1N1GtsVYFSB9tlPNoJGkmcbx5VSlFRYckYsXGkd4o7sQIkTHhbTAEmCZ5xPpUjI5UyZkRp+0BkRBO3Kcb0Ta4YRodwH+yVyANvs4kgST6zXOD4Ut4Ni8hdWF6wdOATO8Tvipc7M6BF4Hu1W6DKFtLA5IMSI5c8T/AIhmDVpwt9lAui6xILwpg6SQqtLGImSY0/0welfd4O4q6laLerxFSGX4L0Gd+vnUFhozp3MSpz5CMzOKu90SeGaIcEjWu8EqBpBB2YtkwsyQfgZPKpWs6bZtgmZ6FSyjM92cgkZOOe8TVI3ar6TbLMyTIVmyCMYYjE52AmB0oHje0yWlNx1WYAkQZke7E7DaqjppFWjrkajETmTsRjnjaoDxDQR4cncMSfOY9amJBTXcyDJ0g5GftddtqDDqo2Gdhjy8p+dbxySwfir+wMEDmOeR54x9dA7vHkdI9Mjpk1JeuTiZ5RjA6daGFpiTGPu/arRWAq32me7NuSQYkHZs48JGNhMHMChL/FNqaTE7gHc7yTO/WhbgO28TEeWJHXaom2EVZaROnLr0rs9fl6VBb609jiaGDJ7LV3WZEdd22HnjlUJWcCQfr7v0oy1eC8p2z8eUjb9aQmEXbYxq8cLHhbSNiAZ3MH8POhNBbSGYicxyHpnGPKm37zDlA8sf8fU0Nd41hqjEnMbx0npSUZCSCv4lVJA0nzIwP9PmKrLhgmCD1I2/Cl3p0kcj5fXSkiz8q0RaVDxdHSlUZB6fOlVWKke89g+1Soo72dSklY8JJOTOnkTiM77GtV7H+0iHhx4/DbVQcGVMZXqc/hXjukwZM9I29CN+dbf2VtXu6tppUKW1L4oNyQIIUZbScn/KNq4ZS8vTbi82hxk28l3f48u91wynUox096RBGTBG8xiqi5wRuEEA6VMkj7PMxyk4wNo9K09vg+5Vdaw2cgTO7GCATEn6G1N2rfuopUKdQ0nVuhB21SPPAjkdq82TlJulk3tIz/aHD3HsXAJcsHZYlidBJkscLDDImTPOg+xQrol14ALaDrBhF1A4aRqYkSeXLEZ09/s/u7TpaXx3ASSo8KN3ZGqY0QTqyYBAgTVT7I8EG4bhzcJVZUqoiDkDvD0EDJPQzTuoZ7jsL4zsBUtsCzAz/wBXSdiY1ErMgxMTsPOqXguGbXbS6SQpIBVFOoEQQzHAHhXeeRAxWqu8QXcDvRbtgwoYBUbTqYxzwARkeYxms7xrRflHZkzoyAJC4AK845jes1uyhWjLdmJ3XF8QgxBuQAWHuvgAzI8M7/jV+tq2xOWmQZSIJGnMbzmetU9+1HHNkrLAkkZ8Sjl6mrRuFvd84DwTnVAA+PkcHy111a6qSfdIzmXHsnwQS8zXFkWpIMhVEiBygkHA8ydyKz/tpbax2jL6lW4ocgGZLAq4GdiwO/Wd81ouH7WYJ3QRWDQGIQE+EnPh8j8siOeO9vOLL3kdmnLGIAKywMGOXxIrPQzqfTDFUTXLLchGWYAMTlckkSdlJz/hJ86J4e8BKEE6jEneTjmc+sH7zRKqhgLpS4BPhGPOec5mY5DNQcdbJZlkkCYbJmDpnUJndticg+lDd4Mqopr/ABBZokqPFqBkA9Cfux5UfwL2woBGt4OAZVVOkAjInO6+WedRdr8C2u0t2EcqNUg5iVUsBMnAG07UInZjs4GgndSVJ2jnp8j8Ritlta5FWR/bXA9zfWNbBl2IjmB5+m3QiZqHu/EzCAAQGGJEmAMbjbPnU3FXzKh1bvLYgSDECGAhhIgfCOlV5DAk6YnrInn1rfTuuRSQbp1grOE06iYVVB3U51FpMQByzVf2jw4R8qY5AiG65FE9l9oPauSol2JgQCdTgpqkg58Rj1pdpdm3DOvUbgJDKCpjCsJM/wBJ25H5DS2pZBIob10T4fD6T6cudMW6sZJPxOOfUfQo/hLZZwoUEkiCRjPXBEwemK2ns32fb4dQbtv+bqmDp0spGAJ8QmfTFLW1lpoqKs877ifQ/tmg3SGjODXofbt1uLcQqALIAnSGAJy2fOJ9ay3bXZYt3rel5D6ZOCUMgMCF5gH9uVXDVt0you8FSd4MjPu8/lRI4FtJMEjBEAzHU9OXzrR8R2CqICjEsQZVgSSQYgjcHPMZim8JYZkS7O6geEdARMTg/dmk/ELlA7KO/wBmOjwvjhQxYZEHE/OhnBX3pyJA/Ax0q/7auL/EBU1ae6VSJgsRqPi088/dQV3hCXtjwySB7wjrBOwODj86rzAKzS5Uk4BwM9OUTvQptHmD8q3f8LZt2ipXWxV2gx4CCIYagN1UHEzAqibgWQm6ikWwQC4EjxCQrE41ECY86Wnr7rpCKHuTGqDEwT0pgYyK0HbPEW2IFu0LSAQJyW83YRqNVK2QYJ9MVvGW5WNMGZCTmlRaowxj4ilSsVnsq+yrWbD3uKDW1XSSY1YkCNIMzJ/4r0f2c7BsW7FkhZJRGk9SoyOh9K867S/tNuvZuIeFUakcTDYld4PT8qf7P/2hm1atW24UMERF1gGTAAk4ycVgtOSjucXyVuhweqX+zrbAgGJ32P8A+01W8X7O2xbfSYGkiMaZj3o6xvVDxn9oNpACltWBEnMR5HE/Gq23/bHwuJT1hp+XhrPcpf8Ah/hlYLP2n4TibFjiXDKba2nMkyxhDDBdlI2+XTNF7HdjtxXZ6aWKnSAkCV/lkAkCQNRIiT0NWx/tZ7NcQWbO4ZMfGJBqLh/7UOzgdGruxO6LK/7QD91YTXaD/DKTVUVvG+zF92VLmqBZcgi2wAIKQrMikEmWgyZgzE1kPZ7hOMN1bRsXrasTJuW3W2OZ1EqANhmvRuM/tF4SQbfG8PH9LLcmf8y7D4VLY9rheTXbu2Gg5IuuBy2GnUd+gqN8kn7GLaed9sWRZ7RCErpR7eQcQNJ3ra8VatBtSXbBcXLWkG8jeHCsID4GzYH3Cs72v7OHibz3v4tA7tJwWA3ACseQWN+lT3BxVga2bhuIUDZTdFxtv8MTWs9soxxbX0S93Y0d32dDajpVS05S8oHl9rYQI9K8k9sGi6yOGFxGcNqIM58LCMQRnFb7g/bLuxD8FeU9bYDb596FNSrxvAcQSz2NDEZ7yw4JkQZYYPPfrURuDvy39ALsbgkuW7d62bZDIh8ToGUmNYALYKtMg8gN6vOK4K2wQfxKDSDgNvOI052GKr+zL3B2VHc67RM4Q3VHqVXB+VE8V286rqt3LpGeWfkwms1ie7Y/tFONoyf9oXZ7Pd4M2iLxRmLssAqNVtgGkic6jAGPjVjY7PS1cFwcVbmI0m05DQNIJAGTieop/Edu3W/8XiJ6Qw+UD8KEPal9iF18YPPvGAE9TE11Q3SVbV+GQ431Iu2uzrVy6twXly3jhHkDSQSQbecgAQOflNRv7LLAe7xJCNGkpaLRI1HEgj5ZB+FGJwF1z/8AE3VI5tdYxVh2tYLcOlocQRcBWWRiGaAQZI3kxW2n4d08f4J7kZoezXCq6tb4m+xU6pHCk5GRgvBEirRuF4Uz/L4o6gAdHCIvqwJYwczVc/Z/ESR/E3CAcKXfB8z6URd7PMA/zmboXaD8Zms5aeqn/En3djPt2LfXjBft23FpbqsquCGhSJnwhSxE7Y5VrONtWr5m7a44jGAtobQOT+VAJbu2zm1ePWHYekGfxohuKMxovLIytxmuD5rms5w1m03D9C3PgkfhOz7akNw3Gj1ZF/8AdFUntZY4O5wz9xw9+3dTxKzupUKCNfhDZJWc5q3/AIhT79uQOXd3CPvvD5063w9ot/MtKlq4jqXC3CdLoy4XvGHPf6FQWrKSbi/wNJrsCcHx/CHgYHCObr2dPeNc1KHIILAEzhvwiofZm3w9qxbS9whu3FkF1eA4LSJUtg6SVPkazXYvDFg9o6jobkyqIkzh2HQmixw5Ugq11fS4D+laT0tXKS/Qbp3gdxvBW/40XxYA4cEfyJ3ULpPjDe8TJn0ovtW/wzvwfd8HotWXLXlLAteB0gAsAOQO/WqzirF5iSGdvUgfcGNDi1xg+0wH/wAz8gaa0dZ0K5mx4n2g4AqQOziSTuzqSROQTucYHoKpuy+0uGtOynh7tzh2Oo2HeUJjSrGFklQFAPr5RR3F4psF/wD8jVGOD4rMPH/qJ/Kqj4bVQ7k/+Gzvds8A1sqOzUgBmGq40Awcgd35/cKxXskyC9aNy2t5QWm27aVYgSNRg4nMc4iuHhOJyC4zvI3+MUPb7GvCCGG8iJ/SujT0Jxi0+pd4yeor2/YGF7K4QDkO/QfcFpV5t/D8R/UP9H/8Uqx9Nqdh2jZcde1WLoJH/TfbUSfCcZMVFwo/lW4b7K4IiMbVVW77/wBZ+Zp68S+2s/M12erj2OPzi3W+42YffWH4jgLp4m7btwfEW3gAN4s9MmtRbvPuXPzP6UrUqdQJnxZ1Z8UTONsD5VnLxWm+jLjq9zN/3DxHS3/roI8FeW73WkFiNWGxHmZjlW1N28eZ+4/pUdngrurvAr6pPiieW3pA22pPxGl8j80yh7H4j/yh/wDcX82qXs9b1m4oZSusiAGUg8iTBIxPOtbcPEDcOPVP2oK7rLK7TqXY6YjeY5c486a8RpdLF5pOGudR/qUfgaIt3m+0JHky0KeOu9fuX9KYe0Lnl/pH5VfqdN9GPzqLUXkjC3J/zofu0fnXU7SvL7rED0t/iVqqXtN+en5U/wDvRui/Kl6jS+R+eWI7Uvc2J/0/lFMfjLjblvg0fiTQa9pnovyp396H+lP9NP1Gk+4/PDzfeMOfQlfyqFi//mEf/U/aoV7WxJRPlFPHax5Ko+vWj1GkivNOMHye9XP+Iffima7v/mD/AFLU549iNh86a3aDDZRPpVR8XpdGTuTID3kkypJ3Phz6mug3Oo+78qY/a1z/AAD/ANO/3V0dp3ei+unFD8Zpk7+xxrLHcjeeXzxXBwzda7/e90fZX/TXH7Yuj7I9dMUvW6fYNx08O/Wmiw3UfKfyqF+2rscvkKHudt3cwCSPIfpT9bDohXZAim3xJExrG+RvnpO4jarQ27n9Z/3/APbVB2lxd1mRypDLn5GRtR3963TzP18KS8XGPQpssf4d/wCs/wC/9K5/DP8A1t/u/SgB2lcG5/f5VL/eZ2Kn11kfdSfjo/1YtxP/AHef8XyP6VwcC3V/l+9Dv2qoGdY8w/6iov42RgvP+b8qXro/1Y7dWHjh7g2Lf6V/Nqa3DOd5/wBCj/3UEvEMdm/35++uL3h+1/vHTzP4UvWw/qG6QZ3LdP8AYP8AurtAsl3+r/dSp+th2/Y7mND7ZBqUXRy+VCIeU1IoxvXHRwtBgveVO7/IGkn4SKDVx5D62p/eiN9+h/ClQ0ixHE42+RI/Op7XHKN+8Ho233VVKejH8fvqVGMb1EtJFLci5HHjYXrg9a6/Gn+sMPMRVQjdT8vxmnow5wRHy8451n5KLVhz8SpGQ3wI/MH6NDXxbO2sHzj8gKFFw8hXe8qlp0TnsOYJy1fECoxHn+FOV4JBA6ZORPOK6R6/XlNUkG0jx1pd4PP5VKB0qMcNgSAfo0bkhJYOG50JrnnJqQ8OR0gdDXFTbqTA6n9amylFkYffJFd7zlNTG0oGT92KbcReo+UU00KiHvCMgEfCuC7Axieh/IGnsi8ivyrmjGCufn9frSx1Gjp4gzAuNvBMmNp5jNc8Zk6mPXMfjn/mo2RgJxHkflPTnUcmcg+R/eq2rsaXjJ1gTzmkVPLb0pwukT4ZnbH4da5qnMelG0SkOUHpPwpq77b/AFypwc7AfGkHYc5ooSkdZDOVA3wf3qL0HxFONwyOf3dd+dcUkH1+FVQ2+w1UJ5R5/vSFqfLmcx+NOBxiT8Nvupbcx86BW1giKHfM/P8AGk4OKkn65VHd8zPzpgpM4rnrXKcl3HvN8Af+6lSoumCpdxy/P9amtsScfD16mcVEGUADJHw+6c09HHmT8q0ozlhhioTLYMHeZz1BqQspACgk4kwd+kiRzoQOJ2oj+LIWBIEzE4+UxUqK6gpx4ZIylfCQAfUVGV3iBTO9nY0jc6GrUY1Y1Q8X3jka6Ljf1ROCR0OTvUTORzj9/KnliDE8/rfai12Bz+B5bfPPpv8ApXVAgtqg7RmT90AUy8wkwZA57U1QOZGc/wDIqHghSJVdo08pmOuK7JG6jzzMz5Yx8aZfGYn6OeXrSDecUP4DfTJLbQIJxvyH4UUl/fI6Tvjy6TjagSJiTH3U6YG5H151G0FLqE3LrGTufx9aZcJIyJz1z5/lTDdJUAzC52GJ3qPWeuPy8uW9LbQ1L5CWuDmAI6D5YFcVRvJqJZ50luGfr6FFC3D9IJwfr470gnIEfXpU3FWDbbS0SROCD96mKhtgDfbp8+hptMMHFLAGMT7wGAR0PlTQD0n65U7VyP186d3g9R+/KjPUr7GsI94YpoIJ938qRur6fOpXuLIx9fGkJv5I4BnFdZBsCfy/GuhhOx+dM7waj709PoU0gVMjCLzNd1jIEfEfhUgcV1SvMftTQ4xIHMCI3Ejlv+IimgzRLODUTkbxvNFBdMhZlJ6fD8qhYbZqVtPQ5qC4QdqqkKxun/EKVMjyPypUx0+wMpA6n69KntPyjfz+poJbhOBPwqS2T5mrbKYcDEDHwP3U5CQTOOmxn7/xFCW3jAj48vTNFcKSpkqGmcGfgRBBkfKkSkiW2++MeVPQnG4NQm5JLEknqTO3Wa7IMtkzQ2ZscWyYHPP6VPZUGNhUSRuBTkQmYx9eRqXILH3Fj7UzyArndD9q4R5R5x+tPPrUrPAjs49aj77oAYPr609R0JxXE4dSZESfnQVy8nQQc/D1+BpGQZ2OIP6CKdc4M8jgch+ZqfgOzVcMWurbCgyzNzjA0zqyegNC7BT4Bblxm3+7n64rnxNK9hiFOocm2mPLeu92xGV+uvlRaBrOSTUYP7VGR5ZphBnn/wA9a5MwCSKBX2JluiRn1gZHpTGu5jc00HMA/efu+NcIJBgHzPTlv8RTGP1HPoPjUqNmJHrBjOOnKhVJGN6nUgjUTmduu3OhjUbGQRvE/H8DXASR5efoaebp5liRIljMZ2B/Knd95/LpmlgpRinbIzaacnl9bU4IBGJPXNLvCOcYMgGZnlIOP2rhIA9f+am/gpusHFIziIP1kcq6XGnaoiwB/b8K4Gzgfv5U1TIask18hM77485H1tUZJjPr+8Go3bJjnyH4U1hAGMcpz9D9atMrauDhYnnP10qK4c04XepHSIiobjimG3Ig3r9fGlURelRuK+hvCHJ9KYhpUqXUqQTaOPrpUwGDSpU+pg+RWaks+78fzpUqT4BcMlsb0ShwfjSpVMiXyCXD4vjRFnY/H8DSpUn0NXy/8GE/+2irTbev50qVSxR5O9of9Zhy1bU+0g8OBseXmaVKjqXP+bHogxgUw7P6fmKVKofJnAjO4qa4o8OBsaVKiPJmwRh+X4GoQxk+Yz50qVbIqAmMH66VLb512lWbNIcg1w/hSByK7SrRkdB+kQDGf2ohVHdsYzK/nSpVL5CBDaGQf8QH308fkfwpUqOpo+EBk/j+lROfCaVKrj/EUSJ9qgu0qVNcFrhHbQwKVKlTG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8" name="Picture 8" descr="https://encrypted-tbn3.gstatic.com/images?q=tbn:ANd9GcTK6LgKQRSRO1GSOCKpgHuNNvMBngfTHLpP4uK5Q2vtv-FR-fhk-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780928"/>
            <a:ext cx="2971031" cy="1919859"/>
          </a:xfrm>
          <a:prstGeom prst="rect">
            <a:avLst/>
          </a:prstGeom>
          <a:noFill/>
        </p:spPr>
      </p:pic>
      <p:sp>
        <p:nvSpPr>
          <p:cNvPr id="30730" name="AutoShape 10" descr="data:image/jpeg;base64,/9j/4AAQSkZJRgABAQAAAQABAAD/2wCEAAkGBhMSERMUExMWFRUWGBgXGBgYGB4aGhsbGBwZHRgcGRgYGyYfHB0jGhgYIC8gIycpLCwsHCAxNTAqNSYrLCkBCQoKDgwOGg8PGiokHyUsLCwsLCwsLCwsLCwsLCwqLCwsLCwsLCksLCksLCwsKSwsLCwsLCwsLCwsLCwsLCwsLP/AABEIAMIBAwMBIgACEQEDEQH/xAAcAAACAwEBAQEAAAAAAAAAAAAEBQADBgIBBwj/xAA5EAACAQIFAgQEBQMEAwEBAQABAhEDIQAEEjFBIlEFE2FxBjKBkUKhscHwFNHhByNSYnKC8TOyFf/EABkBAAMBAQEAAAAAAAAAAAAAAAECAwQABf/EACYRAAICAgMAAQQCAwAAAAAAAAABAhEhMQMSQVETIjJCYaEEcYH/2gAMAwEAAhEDEQA/AMYErlVNWovlAwodwQdZIsqnVYSZMBdO4sCx+GKbGtSp02Mlta1Pk8twtzqaPl5uVOoAi4Ib5fwWjla3mvNZAQCrKpPXcI6MFfmdag+0bbH4ZoUahKvlkWg6KaR8sLoJHyhidVRrqQ6G83uJGZbMiyz5R8beF1KGYIqq2oyTUgqlU/8AOmIG4K6v+xbiMAeGZeqyM6KdIIpPUPyr5sqJ9dzIBIi2ND/qhkfIzCUQSUUOVltUBm9rGVuCT9NsCfDeVDZaojSBUqBRp0aiYEyWaVVRBsLmBIjBvA10rC/6SuxqV1Yo+Xp0mGmSnlhdCNqLArq0iAQSZAPOBl8GzGYNQ09boNTaqhCaj8zQJ6nmZVZv2wZn6j+fTSjUppVWmaNeGApk0yy6gW6CGSCABYybG+NjlKeWzdHI0UzAR/L8kELpYIJ8xXkw+uVUCBfW0m4wryLSbMB4nlKunzKqBVcBUKrA6QL7nr2mbwcLaOZKMGRiCp6TafQwZExjdfFmYLCnOgIoZFqU0ZVq6CAZpFjoKkuNe5vvxldVOLrcn7e5j3jGeUmnRBunQx+DPiBcnULHLiuxEKSZKk7aQ1gZAvzJ98PfjLIVkqHMVSddcgU6NEKyqwCjrZtxx8tzO2xx9R0Kqo0hSzMVsWU2AJMAbXgeuOKgKtrUkGQUMQCoHvvIXB73hh73hnHhWeFNmWogYGzTMpEiQAfmBi08Xx7naK1CXphlQCWJMgSYFo79t8VnXqep5anUSTPVBJk2J5/c4vyGdUa9dINqN46dNwegRC7Rbgxjn8o5/KASgAuzSRIEEW4Mk+/23w08EzqUqi+YXFNgNZUKWH/jqsDxxY4qzAYw4VlvCkyZ0xZW5ItYd+MTNZB3RCtJy5A1SQd2EaV3EyvvJi2Ou9h2av4T+MzQSqlKmAmpS7khmIggABjF2vtYT742/hv+pmsaalIq5BgrBk8QrESfSTJgYwfwl4CfLqLWojWAss2rVTQkSdKKTrkEdQsAZgTgjIeC0G1l8wyAFlohpFlkpLniSLLfk9sd3lF1Fh7Sjpm28N+LqoSl5ilabMUNao2kyJZmBaxhbBY3EX2xqfDvF9bNTZSjCIDMsupmGULuDHGPltGki0np1szW1vKroGtHBAUFgVvcGSLkC18PPEPi3K0KlFVAZKSH/dRmRBPzCmhlXYBgdJJ3g4px8j+SkOR1lhXxjmFp1XzNLNjz6IVfJt+IqAI3I6iSLngRj53438QU81SA0eVXWo7gq2mkQepgdRJL6hAAjeMGa0CCplCxWkS71qi6CC+lEUxqUzMiDqPVYAYX/Dvw2+ZoVtKhqlJ6TDRAqMlw6wWEKsBpF5gY5ttgcm2BZnxHN52rT19TIBTUsfKAPBZyV67AySTYbxirx7L0KeZSghYLTOipWBLtUa2pkSdIAYFVA9SScPvDfEq1JKtHKv5i0qwqavLEuW0w9TVqCBQhhpETJ9A/iPMVMyf6io+V01qmgBagU0ys9ZCywDaW6jMkz/xOOsFmWRWBCK5gwSNVj2nYSPXY9sF1MuECsHmSVPMEbsDsRfFmVpg5UFqGkK7TWAJNQkdNJiXARZBuB7AmZeeAeD0czUHS+qmKf+yGH+5vqKPHQACpMzbUZ2wst0LLdC3wT4eqZosKR66YL9Wx0iQAZsT1biLYqz+YVy5ZDlmpqqlV/E0wZWRBiZjk4bZvN1Mtr/pszaSG8pilNTp1AJUaPMMU9xEkAD5rJs1UoOqrR1tWqMFqO5tJjb/yYklieLQNwtHULU81pKliAAWsdKgmJY7R6nHJqjUNYkAqSswSORI2BG2PKld9JUkkEBV5ELtH6D0nFABECTYm0TE7/p+WHSCkcVqkknaTsDgepUI2Jx5We5gyBtj3i+LrCNCVFa1CCDOxnDbP+JPXqea7nzGux9RYQqqAoAAEek4UgYZZKgftLEngDcn27frjpsEy2nk2YSWEnu1/riYMpZOqROljN50G883GJiPdkuzHXwx43Sp5lamYoSyKopsraE1oToLCNIBGkHYW1ck41FLxqg5qZipmENUNUYIqTTRx0I1OWu3QtwQGUiZxi6fi9Km5JojMGCs1iSCBGklFIgqBEaiCOBbCjM+WWLBdANwVt6mItAnbtGA5WhW7Rpv9TfHUzJyrrHmFG8xlXSpJKxA3kXBv2xx8Lof6cFfJqVDVKLRqpIPyn/xJLAKFO5PABOMp4ln3fyw0RTXSpAiRJMkd74beC1a9WmKVOkXpoxqEDXp1kWdwpuVQEDaxM4f9bZSvtyO/iDwD+lqoa2pXqCoasKUUMZGpYBGkiW0qTsQIFhd4fkqFNaTf1AosXpv1026CdUTUhTASH6T81uJHXxTkWbLgnMVK60lQCTpCEhQYSNwekiSdjPGHWfylGnkcqtOlo/qDTFQtSWWTQjOyvGpYF/WThcNtiqnkzvxj4rRr1iaVWaalgByxJ1PUjjWTab27RCip4RW0GqKVYJqADGmQpPPUQFBHY98fU/iT4ZoLUyfkUwq16mkKZhdRRnhfwyFaQZAM2EzjbV8kW1eaFZACAsQCDxYyIgfc7DDfSttjrits/N2cyjoxUjTABgsGsYIutpuJ+uHfwpTzJL/01IVW0lXDKrAI3I8xom0WH64fePZWnSC06MjTUJMiHIYbsoUnUrFlAEQmneQcCeH/AA0vmqFLgKodk+VlA0ljcCbNIEm30GIO0zPpmdqZBiLmo1Zj6AEAmeREewv2jGv+HPhTLVPDatZ1c1wrAAPEaVldKsYctYme9oxfSyGYDZrUw8ubhirIql7hYJIckwR7lpjBOVyuQpLT0PVk6iwMLIaGUKzHSCpi4+Yzjo2t/wBhi63/AGd/6f5Cj/ToW/8A3D6qYrCaa9Rh6ayLtpiRPUotbFHiPxilGsf9hkLJpqI2mmoiyvR0hmUg6uq8zaYGNDnvFEqeSoo1zSRpaDeBYSyyWuLQ1zveMKMotGo7s7OvllysKC0mSA0gqIACzEGOwGC5VhBcqwjz4RzrlmJfy1NQXNUIGkSuvWmurAJsWBM7bkM85Tynn1Uz0JU0F6lQKaa1brGiWJOmBtudxYjF/hVKiw6qj1/MQhtQaoRUQSxCwVIhjBOxB72Vn4fzVSUDEUVUvTollq1FC/8A5kaxBDNvfuO2GX4rFlI6wZ5PHaa6qdOfKY6TU0jz1RxAhmOhFPyzMmb4W5POUtafh8kqVWoPNDFj/uNoJVLAAqoFyB7hjnfh7MVGfMPTRtZYO86URqUpBCkA7BgADMCNyMc1/hVqi+Xomv5YqM+poZjBCIApUnS6H3kWxJKifVhXj3hmYel5VeqiNqSrTooAXqF5WVVTpXSoPSotH1wq8Lz1EVGWjNOk7AvUK6ilICDTZJ01AzAGQBJgmRIw0TMZcUagbKt/UUUWak64qhiCXVjp0loEQebWGAM5lnrvNBJ1OlOKeXWjAgRq6iisxLqJsdPrGGt+Bd+Ax8UFE1KmWpGlSam1OGfWX/AxrcgNqtEXHTzivxHLr5SKMpTmvSUK1F3cLUmSSdUByGUFLgREdiMn4dTqrWFdhSWkCtQpUAaowPSrKZ19SmNMCYxTS8OzLF6l1AVR5ZOknSoKkJwoC6iePrhO9LInZguRz9NFpwiA06T09PljU1aoD1srT5umBvYcATGLPB/H62Srs7UFqNWp9SuoQBGtqUrGmQCLAc2wNmapFQebWOoQGebiBcLzAwvaqJqNpqEGf9yYmRbVI5AmNzGGjNvIFNhtTNLWVtEU6Q1EoN9RuLkbCYEzAEYWCiqABmiZNtydjxtA798CFYSZg7wBYqOZ7TjSZvwx8u1Ol5RL1KaVCzAFgrgNCgCwXSfsfXAaa0c01kR5lRrjX0g7iYEAW42nC+CZgE78drz9r4cUsqxDAKWMsbC0D5uo2tb2wLnkRtK00cMAqEE21ydZAjY9IAtEHfDwfg8GJzSv747qDGgzHhS+QSt2p9TEkc2gdyOw4jCKsuLwn2Lwn2BRjU/BWSFav1Lq0gaIcoQ5PSwKySQATGMsVxqPhSm7JU0sqBYBeYcBpBCCYYkE7zFouRLcmrO5XUbQ5zPjPksaZrQRwyrUIm4lyJNjiY9y2a0KFUkKNgCR+Xfv6zj3GPvH+TH2XwCV/EKXmVKqUkksWCsNCALGoKms6tVpEyTJG5nyr4nUeCyoyNUFTTpSNfOlB8mqwtEiN4GFpBaSZ0+hAveJn1In64P8Np6lIdbKrAMZAUm99ETJn5iY1XsMN2HbEHjFQNVJCKm/Qo6VuTAkkxfnDb4b8Zq5dZpVXRix6RBQggatQ3vpTiIHGAviDI6K4UNq6FMzPcRMX2xf4SSqoQ5psCYcGCN9pjmRbFJS+xMrJ/YjUH4jrZinmFqsFSpTZY0HSCg1KqaQQpkC5sBMkY03+m3iQrZiiKjajQoNTpE7kswk77hFCj0H0xiFzdZabaj0uXVg46tToZItsZ+YcgbYcfBWbejSkVNC6gC5pyoIAZerht7Gx9eJxnVOxITpn0bxfJvWz+VV2RkRa9RQhKnUopwTc3BYRf33xofDnfyZJ1kTptpJA+UNwG47Ywfg+aSn4iznMiqoyztLQgBLjUJJj8NjOwA4GGXgHxJWzBenQQKpMrUYdKrMEpTPXU9zCyd8aI8i38miM8ijxDWtR3y1BkqLouVYmnrB1h1U9byweSCCGkxsb8wGNenTp0tS0wmkEjVW1XdxUBggmWYMxmPtqvhz4dSgWqCpVdnJLeY1pO50gQDt+mCf6QU6msMFBF5RY0gkgarMpEk3MX2wVB7O+njJlMx4NqqimlMUlfpDIwkoQwAbSY/DIEQedXVg7PfA9J6LU6SoGnVFSSQRAIVpEAkbxBnGprZIPqUgaWWCRZrzNx7/AHxT5yNV8vU2tQGgTYHuYuD69sF8cXsP016YNfA69BmGYqLoZVCjqaCpWAkCZG5iJgY1/g3wvToMWGlpUbreYgnUSTBAHSZAxfR8QR2UBZALaWCkbDYah+Ytt7ALxX4lpqoKNJ1X50wJP/UxPf2kjCxhGGWKowhkcZrw1HEaVFtJMX0zJWRBg4vSmsyAJiJHYcT2njCal4iXYprYCLGJJmynSBKj1iDYg3nDDKnUilGJAtJ/F3N9xzbFU18FVJMuzORp1EKMgKncRb/Hvhb8OeAf0qOnmF1LSs2gQBH89MN1NhJvjvDdVdjUtmHzv+nrValWr5oWozSsCxvu53BjhbDDTLfA9Ea9bVH1Nr+crDQokaNNxpEE3xoi4wDmfFVVtAu0TvAHucT+nCGST+nDLMsnw7lfDGNUFnLwIfSQADIJJE/NF53i2Mr4znHzb1KxI6EMGIVAmwudySLn19g78ZybZhv9yruCEb8Kk7dMXkSJFx9cC5/xCgtP+mUHSDB0HTFiC5YiJm8H0GMU5Rd1oxcnIpa0Yfx3wapRrSh1MQpBQhjJv8pEFRF7QcAP4fLU1ANkJqTexNpgAASefXH0Nvh+kqu5UkgWcsSW1baIHN56YA2nGe8dzguqkEEzpVb2jSIiF2O5Jn6zL7k6eifYz1TUjWQaEMpU0kdiCJGxtx64v8W+JatVlDVIKU1pf7YgFQDItyTAj1ttiqvUZi65ghGcggEMdIYiT03mNtWFValDVEO4+UKPxcflv63xSKHiabJ0XanpDDzBTkK76tMkBW0gHQoGnfnTNzbO067vVao9QrUAPUQAdR6b2sb3JvvNzgevnqlVVVnaxva3pJF2tydrARip8uJGp4JNzBIi9+/AxWh1GhgslXAhv+Tcbelp4wkrDF6Z619QuCIsJm9ttsU1zikI0V44tMGYWw4+Hq7AOix1Fe3tzx9cJ6jYO+HakV1ETNo78jfi2H5FcGU5FcGa2nWqESG3v1ESZ5PvviY7fKzcUpECCADaOSwBJ7mLmcTGDpIwlWZ8Ko06cisrsxUoomNDAmXGkEMrAgiTwL7goeGaAjJUpPr0d0qKx6roWiBYa7gg8HFvhtPLU3IdmEkGnUKSuoNDyJ+UdURfqaSYU4JGcp0qnleYrJJ0VVk/OpUsdU6QJkhQRAHecXlFP4Gk7Mj8UogrIFfUfLUv2D6n1AEWI227xeJwX4aB/TqJEsTIaIEEkXPe+3fCzx0jz20kMqhVUibgC5v/ANi3YemL/D1HlprggkxHzD6XkHnn8pacftSKy/BF+dy5pMASGRkJUliRYHtBDSLT7HF+TzNenlJUHymqBdU2ZoHQbS0C8SYnbkc+K0D5dXVE04CsrSvT8qrN7iTPAtGBvh6mwBfUCUJZQxlQQsnpMgkgAbcYVJKOQKutjHw2sadRXdBUAIJDLMG8TqsYvv8AtjT53xqJWjmywhbQy30yQpEgaSIO2FdSlSqV62jSKfSFAJEsFk/MpJJc+kCeLhhmsui0gDSCuQIbWskdOpNKqJYOQLjgQSNpuIrQR4Z8W1KAkMXLz1M8ReGMbTNxM78kk4LzHi71E116rM5fQtOJQiVuumYMFgTDb/hJjCHw/wAOWoNCAGoxBUkqCCszvFhvHOkSRFz/AAvxYImjWANJjzFK3MMAugEq+qSY0/KvVhozdU2dGWMmw8JqZ2noptTLKbspIZepjZHUHTvME2A4tPFTPVMs9SMuQ/WVaoRBLQxny7AQGC8TuRJwv8H+JUydCvuCXHlyoKsQADMdSs12Ia25HOCk/wBVqflrrpNq6S2wETYjufTF1KNbLKcKqxr4R8S1XR9dJRCysdMdWkKywSDewjj1wny/hNVaLU2peXeNRBedIDSGUAD5btEEGBe2ElL41qoXNCmdDsWPmTbUSfwQY4n2vODfDM3nLVXZiqlgAZdrlhcAgi0bA8YVTUsbEfLH01nh+XehoOguhlhoAGmRYaQ11gHe3y84W574269PyUrAkAioN+khhCkR6+m2EfiPjGYAh2CIRad73jRaADzx6zhC+XqGqGMNM6SPpEkWBvzwMJPlcftiLLmdVHBsPB/E3rZmNZH/ALX0AcAkwbQYM3vfGvy1XQoXUTE7zeTPJJ/PHyTLo+sPcliVsBcgmYhr+w2BG2HKeOVFALElg4+UX02/D9h6ER3g8fM4bRHvI3b+KgSCDI/n6XjC7xF1ZdTKrGBFyoB3k8+mFWS+KBXby2EbD+SI7Y88RqhR1atKgbkjY2tzcfQYTl5JSX5C9izMubMhkmNTLcsbTbUAI0ja9sLaiohdnMiZK6SZBMkwAJNyDfYD1wF4r8QFm8ukpA1dT6WgBuN+SIF/phfmhpVPMcTvpbTcnaQbgbkCTO+Ipt5YBh4t8SKaTAAwDIYNcCZ2jpvaN8Zur4ugBu4gM4kQrMY/CNh/2PrjzNh6kNAKAdMEQCQJt3iLDbAuayDLBLQBcaTc6rAxubj8hhHTwcB+L5wVNJWajgwahAUNYGAOY7niMBDzKja9VyYJ1RbsP8Ysz2S0tEzcdO31Om3G2LRl9TzMhQLAXFwG2+2LX8FbVYFmcy5EdP8AyvMzf8Rn7DfHtEgrA2gXNz64t8QqlddMoS0xcEae9o3Pv/gGnVZeGAG/Sfr9MVSbjkqk2izT6Spk/wCcLcysMRgyn4jA08d7be2AqxkknF+NNPJfjTTyVk4tybgVFJ4IxTOIDirKtYNeuZqG8n7gflNsTAGXzzaRAER2n3vHfHmMXUwuL+CzznWC8lZ1AXAIBIPtN7jtjr+ogFQRe0gn07gRN5je4gDcZ2AK9LOAJYExsTEECQukgfwY8pvrHXMCLgDt/jD0P1Ks18282j7fpguiCyIo4m5Ji5nb74V5j5xB4H54b+HPC+8qQRI9Ld8GeIoaeIoqzeV0pM3gyL2/l8E+DVKgpVCrQsqWnbYH9Yx1maLKoJIuJhePe2/pJxTl6rUxpUMCwI9SDcieR6fpid2qJqVxaGNHOQwIZRckyfUd94H8thplqtEMIio1jvAJi5gxFjEYzy0GtYmRNrR6bY6ZGQSWVb7yTG4PuD6Yk0mTY/yuZFOupcaCgnY31RckHaDuQe18MM/kfNclWJErpUzAueSBN5ItIxlMvmDeCJIEMQfvHf1w1yTqTNVy1xH/ABJJJ2BGpTtfE2qFaGIptUpk6QyghGYd7SIB6nBCyxJG0zsJkPDkmb77sSHtEjkXBInFZ8co6TRpo4jV8qwCb7XJ9b4By/jTX1sumRf8UxNwb8bxbbD0DI6p5FvMhdWl7yRvBnSLxfuRONv4X4hqpqChBAgzs1yJkgdsZfwquxZG0CF44M7GP3xqGoWBPT/OOcaP8dK2Iz2vkKdS5sTAO3BDb72jj6zjzM+HUiLQO5AuTYgyO0YsraRaCLd/zx5TpGJmZB/P0xocYvLAU5fwpJmStj3gi0TO3G2/M47z2QVqZCkIeNIAkxHG87XxfrbpmOw9McvWiOm4EAD+2DSqjgGhlVRNVVVbSZJMkjaSeNxvzgDx3xEEgFwAfl6T+nJg/Lubd8M85lxVI+ZTImIIne+As34RJ1Mwa0ANe3PaNgZtcYy8kXpLATOeIZcRKkGmzKuqx1Rw0TB4FvSMC1KYcgOmkAS2gQ97Kp1jYbTvfbbGizuebyghA6dIZtFiSB6iPUC1voc9UzRk3nUsEHYEm8D0j/FsZpvxBOs/mqahQi1F0sPb2JXnfafpiZHLnMV28xhTQcAlj3VQBBvJ9BirK0l3Y+0sTeLGIP8AfDrIMlLLsFNM1Jk6wQDpBJGn5hAESRyd5wIZ2FCzJ5DLqzLWlTvLMVt/4IL3BMahtgTLvRpKWp1XR2O6yDBuRMdPHf6Ys8e8RSsEY09hpIRSukkHcRcE3g7gDbGfbNGpwBMAACB9TO+5nFHfgcluazI1AozKRqljLGTNzM8HsI4GPcjRplWBYAreZ1SCLADcXH5i2BhRMbqtyqgAszf9h2/m+BzSAP4iNjNt/ebW7f3w3SxqsBrZema1gdHtBMAA2BgSR7YX5zL6GKkR6e+NC2RC1FCgyy2j5jESdEFhf9OMAeL5cAyJmYadwSJE9ib/AGxohJ2kaYTzQo0DHLU4wSdsUVW4xdM0JhOXzBCgD1/XExVS2GPMGkHqhn/UamM2J3M2gRAIG4sMW5R1nUyh1HzKCRaI1AAWjknDDK5YN5pWmGAECekDglyI3n9JvhZDUmcOpHBBsRvtyR7Yy/6Mlp6F9VQTMHt9RGDqDQqkNcmIMff04wK7jvxc/TDLIFEKtIYwDDD/APk7Cwjqw89FZZRz/U35ntuPtjlX1SdWnmdvoMdZrMBzrIQAzAUgbQCb33ix9Yxzls1pHTv9Dz68bYlX8Eao7o5ptShWMkc7CZwVUrlCOmSI1Hj0gDawwuUBQV9vykCfvi819UBUBbaefqSbYVx+ANfBbmM3L64vzaBP02/nfBL51AAq7WkPAuNwI9D3vgDVLHVqmdpjbecGZKspgSqSTKwWDBotaSDvhWhWhhlPClcF6dVlUmCDYwLk9hxycE+G+H00qEDXtbbfedo9L47yniSIHID1FW0MosOLESAbCY7Tgah4vTufliIMex49fTYYUnlmkQnTHVqFybyTwCefb9MaWhWZQJkxafUcYznhPi1KrCoWdwRYjp3gG0k/cDb1xqxlABBPMj0B/fGjipZJMsYEG+x/fEpMYJkAC327Yrqob+n2OKKtUhZAgG3pP1xoCFJXsPeMWVAsyFLEcgdP274GoLAEyewG8/bA4zzFrAW9e8bHn3xDkk7qIRkjAkkEAn0iPuTijMPIJ8yRGxHTzJ6t8BtmpBIJA5mCLe0R9MAr4wANNQjeBINjwDG+2/63xO3+wRJns4wHkN8wJK6riGO6gyI9remKGyoFRabXYISdN5PAHA5j2+uOvEatF2lhDy0FTMG/EXm3t2vilqRZgGIJCsxYCCLg8HUxmwEXnc3xFxOPMlmbJqkqHLFIHzA99hyLi0zOGAR6aVXdFBqN0SASovqBtJt9u2AMvWQFQV8xgFAUgwYv9RZjYTtjrP5lqx0qGULA3mO4H04wssI5i6o7HUEVtjqYCBbmSLWjfvgN8rEamWCAWlj0kjYgCSQNwLTa+GPiFfQsSQ0dRaLKLASd4m1pvhWc2dQEK6hQJO7RtOmJv727nBisBRePD9SFlcKGhUFpYEwSyi4mDA39e9VfwUUqYmqruwuoMwGFzYTM23HP17o+Imi/mFEQ30nSZBsLDfg2Nu+AVzzszNOpnJ3tIPA03J9P1nFksYHVlGTpOzllZiQIJgiAAAQT2gXjjBXiGa8yiUqdLKQ6hFhCbCJBvCk77RYm+J4ZSYu6alBCEsDH/IbtwQYNto9xgrOeEA03IYf7QnpHzEC4+bYD8XM+mHvI/b7jGVmvjiMX5wdRHbA+NaNyCaS2x5iUthiYITbeKZKorUQtRTH416TuLPAAttfvhG6lmJ8tZYSLmFtG08nuT/c5cwxDrqUTG8BiOQStxaPWZ74V5ysBIvsw3tPfa49DfGCLbwYYppg2dS5mG5JBkT7/ALYlOnA/6wNQ3tjh9rdsGZDNtT6ltbVtfn5Txb9MaHovJ4L10tSdmczpJUkDqbgBoJj0OAMuRoJMzeDxYXBxeyFNQZBpuLx80SLg+huO2KxSOiArG/YyJAmcIhIkViRYLcTqNovxfqt32wUcu1LSzAFWBIK99uQJ+lsdV0IQwNrH0HH549o1+oHVYXmfsMK3YsnZxJYkyDH4r+p9uNsWJpKhyQ0HqgaWm3N5+2L8tkg6ME1ICC3/ALRa/Am0DvzGAs9lalJgrkc3kG3MDi/83wuHhCYeEPafjb2C0lP4RrqSQCNtRIgRHIvgb+mfSraEgEyt5JG09v3icJkM77bTEftffBtLNMoAa8iV/Yj88K1QrjRuPhKoggrTCNPWALgTYyeOcagZkFrN7neRxzjE/D/jbsxRiAQJESFbk7C3TH2w7pZlqQ1G4O5FoJ4v374WM+uCTWTRLmhqW/0OB6+a6iGFjt2PtiqhmPMVCxMkagP7nYcYmbjTFgR6i3ezb9saFyJ5F2whYax7bbYV50kMQLWO1z98W5LNhmPUJFiCbj6R2/xgXxHNIHMibWuNN7TJPvv2wvJNNDUXZjMsKeokWFwTfmwm364XpmGdYUypH/EED/yDSYA+2BcxXqVJVAALHU0KqqN4LWJP72BGFlCTZqkFJXpIKlNyZDAcna/p3l2R1DjOUyI1MsMpgm+/Ji9zESBMCCcZ1HOs3VtMkM3p8ojeSYHf7YfVyGIIbzPMhVgkbRc6bFxFgePfCfPf7UKfmVSCbiAzpMg+9iPQTib+5hR1TpkgspEeogAgQW4Mb/c4Jy4CIWV+u8LsdiDMDaO/+MFoypQJdFYmbtuARYekAjaI3xn6VSFvMuAAs2BMRa8k2MdiPbCuL0cDeIOHJUOJMmALR6Wk4trkwCWK6RCkt1MeLHpXn1A+2Oc1ljrAmHRDqIkzPOkgaRH3xXlRJlgskx1KTO5ED07e5NsVjpDeFPlPeVZATdrNtwYtfHsL5iBCFAMAiSB+hn1MYeUMpaxeT2tMzJEbTf5RtgTOfD0At5qj8UCTtBETBm3OG7WcpJizwHNIucrfLohxF9JuBFp3+uGb+JoNYphU1AgaZIJjaBsb8AfUDCWnkAcw60zqjUdR6bC5P24w0peHN5b1BoYaWvqNoBv0iLDbbjecPLLQ86cl/wAMbXPUcVDFgPPfHGNiN6CaQsMeY9pG2JghHCV0nUTftud5UgehtgXO1De3rsRv+xwfnMugXUsSZG257AyTNtyAML61SU0kbGJtvz/82xjjTyY0slDi38OCqeWDKBJmLxBi5+uwGBWX0j+cHFornp0gzckjc7/lisk2sFJW1gIq+HMVIUg32MjbuIj/AO46ovVUhWEybE8e2OaWcYbx6SMFZd1JvuJgX9LC35XxBt6krJW1iRP6ogkCGPyyNvrgl6UASskk3UC0czvtitaa3EMJi2x/zi0yPkfSd7kzP3M/bEseEXXgZk8wkBRe/LkH7Rbftzi5aVNoBMD/ALdUbGQSpMTuDgCozW1kPYdQP97/AFx0lVbWMxHJEd5J+nH54RoVluc8HRgxHBJLL8203UW/T9sKKu8BukGdTKQ5B4MzMd8OaWYIIjTETBne8gE7nfAlRlLbMQo94AHfdh/fDxdYY0ZP0mQQtAp1Aj8gsVMjtuP0xrqVQNTWm3UbAtI3i+3P8tjL0Ep021PTiRAVxpW4iRA47z22tLHK5t2b/bpKqruuokRx1Mbkz3wrAzQ+EZQpDVWsfwi/tfb98Ns1lwygyQDA3sP1gnGbLFubptB3F+4mb74aZtBWplQQpCza95k7XHaRh1OhRXVzOio4OpZNjsDyIMCOTIHftdbmW0sg1EsTtAnnSLXPG8YDz1R1IDa0WJsRBm4Egeg3nbF1KrESQbf85PMCIkW/I+uFavIQvN+KlKcJpnbYMSYvAPJjj0wuDtrGpiAwAbSIIIE9SkATHO54O+PT0nSCEWP+I1jYiDpK7R/nBT5V3VYqBo6hq31DgNERECLYCXU4LyFZGZVpr0ajfXAuDIUEzwT+XckH4myQFTSxGpwFEk2GtIJn0BEbWJxdWrBizVEh4uRJbpn5hMD7TNzGA/FfExWqZd2mB0wSLAQRDbnY77YZSDHdjHxhz5BdJg2Vgd1JjSRtBNgfT6YBamqx+OxIABJm0mR8oFr+hvizxnxBmEahv0wYNvaBvbn0wLmvEG8sICQoH4ZibX7iD9ZicIgIEzGdJXRq6TCsCAAOwkHUBM39vXHVOprACqEUTN5OqRLGYgaREWHc4XZkLpEEk6r9hcXk+8bYv8NdkOtSwa9h/eb+wGLVSwUrA6fPCkj+W5ZjAYlROniGG+14NpwnzXjFQqVgxcidhYzaPXfFeb8S1EdKqbWAj9pJPc4oCBgSSFAIPtPYbn9Lb46KrZyjWwfKk6gfc7x6jjvHGGmczBXJMOWN4O4kRz72AFucLGKisbyIMH6el8d5ltSQbSJmd425nFXtFWraEZOPMenHgxrNgRS2xMSltiY44bDMSwESJ2N/7TijxEoDCmQbyLD6jg+mPPKDf8t9y1gSb2nnHNfJKqtNmBj03HIJ9cZkkmZUkmC+cMFZavNtM7x+tvXC8U74aZCmSLgAbzaf19NsPNKik6SLFvItccjb9fviylQgHuIjj1tseMD1GYEqDb9uDYWti6jR1LdrTyd/XEWmkReEWrUUzHVvZiRf35x673/F3uYj0mLj2xFoJbT7TNie4/tgkUeSDewMdMjfe3IxJtIk2kUvnFKgTp5PP2OLHzTAWfV2b3uR7z6Y9zGRDwUKhj22M+wt+n2xQ2Uq0wylVYC+oHvIU22Bg78jDJJrAUk1ga09I3BJF2GqPbjudzjyhnp1dIsJN/XaDN42nCei0XuOe3vPcb4Y5a0X0kDZhabc8bzhJKhJRoMrZw1FAXTB+6mLyY23teJ4wV4NRdSQak7Wkm3paObCftgGk4uQGPDXESLdp+3pgujlFJkkwbgSbekR+ce5wtijBswQxWdJgbdu4BggSBeMcV8oDcEC0EliYiLALHHJHP1xGKyRLHmNRi/sZHPfBNSrKkqQCO87j0353wLVgEGayBLdRAYqIvPI7jsRGkn3OBly1ZQzEFQttV5tH9/TF2czbu5VtJaSAY/67AwSCY2tiurmOk+ZuGIgg3mLgkzG3EbYp4OrLcuG6mOrVqEke3F99++2GlLxBYgiQDMNeSbGWNp9YjfChMuxUGBpPVJJUWJjYxJvE4NyToZC6vpJ+k8j7/TCyFaBc07KHDBkG6CAQQTNmmd+2BcvJq0wFuSdrXA31fng3O1PlLAehEfWQBPI98BUK2iqjwJB3mwkEdUXA9R/96OQoMzsrUQRwYItdd9xpJvc+t8A18xxBH1Bjm3pM4vz2aDuOkdK6SPWZJk7+8fphdUzZvO5+pA/n64MY2FRKM3VvG4Eb9597nBOVVzCrADyDx7733A2wuqk9z3g+h/vg2jX20r3G92+v82tizWCzWBvk/AQ6kvWQMCf9uBsoPVM6eN9gO5w38M8HyrIHNJjpGrUBN9ttrNawm2M0CoXYzzpcJ22AHVtz746PjDrJDawSTpdZ3knqi/eD98Tbb0Ty9C7obM1A50IHYFhJhQYEcwN/wCAYvzXg4ZS1LzGF4lWMx/6i5F4vHOAPD8oz1CpI+dVM7HUwF+w3P0xratESVQmdwWcsJ5ki4WIgXPpivJLq1Rbkl1eDAEXxycMfHMh5VUqYOxtt1CbemF52GNMXas1J2rLqW2JiUthiYYIcwk2tBsYP5QMdVF2DcwTaIx47zsO9/r2xUal9zE3idu2M9GaiupVmbRg7KUVCqwa9vliR9Ce/fCxFNzxfF9IGJ2AtP8AbDOOBpLGA+pXKgyCbWhokHkr+W+OPPAHUCJE9t/b9cL3rTyT74KyeWZw0atKwxI44n9MK4IXokshJqa4ETA7z9+2PUZwBJEcX79h+8YE1FnOxAjYQI52xehNhqmLQex7WnCOKQjjQetYi/0tFiIvNue+L/69iZBIOk3LC5+sfad8K6jHSDAvIkEyfTt9Jx6uZIPK+5j84GJuBPqeVG8wpoBGotYHeN7EnT7bdsE0arJ+Gw2E7ekcYHTNyZIFr7/bkGceyOxEzsZH3++GecDPOA18zq2b2kjBNPOuhMEzaZ9eY/v/AGwvQMQSLjsSJttYtffjHCHun/3tH7DC9SfUd+epUMgZZJ1QbAH/ANebjHH9RptqZTAEtfteO3v/AHwLl6qqxOmWANibRtJBsfqPoeGozlSSDPYbT3gknaNxhaoV4AM2lSACodRIBUQR6kDmY5wLRzropaxkDdQSfSSDH1GGGfzTMvyqd7CdQE8iQCLfn6ThRRzjglQY9oMcG/0/TDRVoeKtFmWQuLALsAsETzaLTH8tGCajVEA+aNhtIPryJmMUZesUIZC5tcgE3O8QbbRufbBNRJJP4jyZvPfn/wC4DBJ5OBmiVJOnVq/EJ7iIP5yLxgPPZggdSgEwQeBtG0DaMdDLutgBcyZiR7zxi1sqxYEtztf7DsPbBtI5NJginUTJOnuPXhR7/bErVABYX/nE4JzLxJZlgcAfrbADibzM35tho5HWQepUb6GLxglVYkKAZO3+Biio0i99v1wbTa07SJib25Fp3w8tDy0TyjTJJ9RcCxFiOofXBrZFwobXqZpmRvafxG8+3a+FpzDSDeREXJ+pvhtRuoLOVIJIAOqRzBuFI9eORbCNfIjsUeAqWrNLEWLWEgkf8h2Ez2xpcpWkxrWZ7IVPr0hROMv4ZpFSrMWUxM8kdjbDBWZSNZU9mFr+pgR+k9px3KrYeVWwH4qQLmCoM9CTaIMbbniMJYwb43VLV3bef0iAPyx7msoBRo1BPUCGn/kCdvpGNMMRSNUXUUD0tsTEp7YmKDnb3JA9f574spASA23vEffFbETzvt/8xUcTqxKshF9+cXBpHG+KlqXxZeIG04LOYQ1JTHVIsTp47ypAg+xjbBuXYgCNp3WzN2BAsDb1wrZCB9T+22L6VU6NzzzaBEW/m2EkiclaLVLkzplQfxC3tKgfy+DcrngAQEBWb6dx6h2BIj3xVkcxDf7iCGiCwESO1rT6fnjyvknDdMm47Df0HaDfE21om2rphdfxCYWpqZItq0zzBB234xxk8kGnqbSBAGxv73HNsW5SgyxI+YwQNud4t2GCqj2I9N8TlKsIjKVYRSMqsAFRIuO883F98epld9oOwgWER2xZSECACYH1P3jAdfNof+QPYmPuJwmWIuzLPJVW7k7Akx6zFzbicW+UCZgD0G30nC/+oBAkGBexiPaJH5YLywa54O03P35wzWB5KkXgRyRzsf22xXWAkdBNjt/f3xdQf6jvi/zML2oldAlTMad7/U27emOqKo51AQZvxJgwR2PriypTDXv9Le+2KDl9JLFoFvTv/jAsKYRNyDFuf5+2OWN5BkRimrSmCpNrwDv2vha+aYHeTEEbQe18FRbCo9tDAZ9e59YBtirM1ywjSI/7GPsBgZKHmFepQfXmx/4+ojAleuft/DiigiseNF8yQDAj7Yq16ZFz27Y4WpE2M98R2Oxn7fpiiRWvDxGCm/649eoSJjFDD1tP1wTQy5aLgGJAJgR7+3thqQzS2eUJ1KPlk7m0es40QyLD5Mxx1EaSPc9JsN5n2wr/AP8ARIAQqgixmCCOdu+GtHxwEUxexiLRH/XYj174jNvwjNsTfDtE+bUG5Cx9CwBIHJjDHM5cU+mSJBE7iNoE7gibm8yML/A6yrWqlgY0tBXcEMukj0nffGjq5qlHQGBurBzyYvv3JEXBnB5LsPLfYwmfjzGAmBYTvb/P1wzrUgcqPTTFvW99j24v3wvzALOxJ5P5ev0wY2nyWUr1CCp2JFpkHkX274u9IvLwBooYGJiUtsTFC9llgT9cegg3gY4sCbXvcnFYrH+fthKJVZZVX6Y9Q2Hpjh0tjujRHJjHeHPRFUMYJgbk+gw18ORCoIUW+pn1wPl/By4kmBxg/LeFpTi5JneY/LEpzWiHJONVZcyTY3HbHdGqAPTjEri2wmbenr6WwJXolYOoaY+k8f2GM7VmdUw5a0T3wPVrU2H/AOmkHYgxfiT74X18zxBG4Htyf2++KZGkwdNwQOfQnjcfnii4yi4jmq7zGt24Ik7j9RjrzJibxHf6TziujQdjI6eZNv5zjl6mnpUz6j+fni1eF8aQyydoE7mABNz2PFvYeuDIk9Vr7A/qcKcktQyVBjaRafucNssjxLsTvpE2H+cSmqIcioILwO2ORde8if59cU13HInHGUr7qfcfW5GI0RSxYQjkiBckW98UDNKwIYiNjexnsTik1VW142P5jbvGAGU/SLdvfDqNlIwsZVabp1JvM2PMbm0RANhsPTAak1OYJOokxud9txEYlOvpsRIiPb2jHoUGD+eH0Po6SlLHf73HtHftirP1SYQXt7m/Hpg2njx9C9RA94/hxylkVTzYEck9hFu9v744q5UAbkE8Nfn0GDjm5HSC3qP84V5hwWiTfebRftGHjbKwcm8lJN4/PB2Scj5W0239fpeMcNluZme8A/vOIctB2ke8fthm0O2mXV862zfh2g29OL98C1CWuBE7T+2L7G2nb2M9pNsW1gI+SJiP3+nO+FTSFTS8AslU0vI3uPvhwM6QSbiYkk2Ngd7xf+HCTLHrAvufy9cPUqcOrkyL3lufrI9p747kVnciM7mMuQ7abgE+o3/PB+Y0mkSPmgEEWO43+kj6DA3iLMaz6dUayRbvi/T0kCTI5I3gfcTh34Ul4wSgOkYmDstlhpE2N/1OJhuyG7oHKC9hvilUHYY9xMOhkXhBGwx34egLiQPmGJiYR6Feh7mR0j3x0yjSbcjExMY3s85FXidkEW6h++PHE0L36ecTEwV4UWkKs2oEwOMW+FIDMgHExMWf4l5fiXeKDoHqcd5CmBJAE2vGJiYX9RP0C3UXt2/fFzqINsTExJkGVFRG2B3Qdh/BiYmDHQVo9zSiNu+AkUagI7/vjzEw6LR0GrSGrYfbA+kdv5OJiYIPA0oJFhjymojbExMItkz1VHbHppg7gfbExMMtjLYsrKPMAi1rffHFFRrFv5fHuJhy3h1lT1RwQf1GLM3YACwnYesTiYmB6D0WUkHm7DfDMqI25H74mJikh57R6gvjp6YjYfwY9xMIIzmithiYmJjgn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32" name="Picture 12" descr="https://encrypted-tbn2.gstatic.com/images?q=tbn:ANd9GcRaS3wdTRDzbYhriwcfFz8Il987udkIDIjWpB5MlsWb9TwNAu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4725144"/>
            <a:ext cx="2880320" cy="2132856"/>
          </a:xfrm>
          <a:prstGeom prst="rect">
            <a:avLst/>
          </a:prstGeom>
          <a:noFill/>
        </p:spPr>
      </p:pic>
      <p:sp>
        <p:nvSpPr>
          <p:cNvPr id="30734" name="AutoShape 14" descr="data:image/jpeg;base64,/9j/4AAQSkZJRgABAQAAAQABAAD/2wCEAAkGBhQSERQUEhIWFRQUFRQXFBgUGB0YGBQYFxcYFRQXFRgXHCYeGBokHBcUHy8gIycpLCwsFR8xNTAqNSYrLCkBCQoKDgwOGg8PGiwkHBwsLCksLCksLCwsLCwsLCwpLCksLCwsKSwsLCwsLCwsLCksLCwpLCwsLCksLCwsKSwpLP/AABEIAMIBAwMBIgACEQEDEQH/xAAbAAACAwEBAQAAAAAAAAAAAAAAAgEDBAUGB//EAEAQAAEDAQQHBAgDBwUBAQAAAAEAAhEhAzFBUQQSYXGBkfChsdHhBQYTFCJCUsEykvEHFVNicqKyI0OCwtIWF//EABgBAQEBAQEAAAAAAAAAAAAAAAABAgME/8QAJhEBAAICAgMAAgEFAQAAAAAAAAERAhITUSExQQNhIkJxgZHwMv/aAAwDAQACEQMRAD8A+4IQhAIQhAIQhAIQhAIQhAIQhAIQhAIQhAIQhAIQhAKCpQiTFl1VOqpQhrBIRCdCJqXVUFidCGsE1FBYrEK2mkKTZpHMWlEK7JoxEKVshC1umgQhC5uoQhCAQhCAQhCAQhCAQhCAQhCAQhCAQhCAQhCAQhCAQhCAQhCAQhCAQhCAQhCAQhCAQhCAQhCAQhCAQhCAQoc4C8ws+l+krOyLRaPa3XJDdYxcJMnDzCDShcnT/WnRrJsm1a6oEMcHOqb4BuF6q0b1y0V5aBaw55aA0tcDLqAGkY5q1KbQ7aFz/SHrBo9gYtbVrTExeYzgSVzLT9oOhD/def6bG1PcxQuIejQvMaJ6+6O58E2gBNHOsngVNJ+Gg2ldc+sGj/x2fmUuC4dBC5n/ANLo38Zvb4JT60aN/FHJ3gm0dlw6qFxx62aNX/U/tdX+1H/1ujfxf7H/APlTaOy4dhC4x9b9G/iH8jvBI71z0Uf7h/I7wTaOzaHcQuVZ+tWiuutm8QR3haGemrA3W1n+YDvKtwXDahVM0thue07nAqwFVUoQhAIQhAIQhAIQhB461/aPZ4WTjvcB3Aqtn7Qg1oHsbgB+Of8Aqvnotzn3JxpDs1w3ljaHvH/tFcfw2LeJJ7lzLf1yt3vLhaOaKfCwDVEUpLZ7cV5RunidXXr1ck03SnatHKbSm0PZP9etJNzmt2Bg+6zW3rpbt/FpGqDsaK7JC8KzTbYgDWme2JupsxUWFk98k3HE5bZxV89tRNvZW3r/AKRAi1dExMMjfQXYquy9btKJcHWz4FAZi/dwXnWEMFDLs7hdFANhStJrtqaXrVN6S9C/SnO1tZzna0a2sSdaLpm+EptQTOOa4eubpNKJC4kySZ3rPH+zjd/2w2IGkjMc1wi7ekJTjXR6A6QBiBF9RRKdLb9S4CXWTjNHf9+b9Sn35v1LiNem19qccGjsHTmfUOuCX31mfYuUSoD1eODSHV99bkeSPfWze7tXL11MpxwaQ6fvwwLuSg6btPLsXM104t044TSGp+k9QlstJIIqYGBN6qbahNITSF44arPTCTXiBjfdXcrvfQMXBYYRKzOHROHTr6D6z2rKstrQbCdYDg4kLqWfr9pAFXMdtcz/AMkLygsx+hQ9uR50U/lHpzmMoew//SrUNj2bC6DX4oJm+PtK5OlftB010gGzaC0RqiCNonHDcuEGnG/mqvbNJgOE70j8mUOc5T9h0NG9bvSFm6W2mu74qPeHCs/LrC77LOPXL0s1xd7Uk5EWZHK4cFmcqnZ0lXnnpNnWH7S/SYp/pnfZiexyFyhbEXITn/Rsw+kbd4cNWaxjQcEui+kHP+Fw4gwePYtelWDnNI1TyN+CyaN6Jd8BcHAtEO+EnWp2VWImKIiy6boxFRkbshE371bZej3ESCGiAJdQzJneIWzVLaMs3ZS4FVOsLR17XHsC1Ex9l1jHGPcn1WNuGsb5N0xBgHC/mi0tnO3diQaFafQVYNBtPoPMeK1GWMfXWMsY+kATayZvo20+n+4Jx6MtMhzTkx7OTHtUiVePRdps5pT6Ifm3mfBOXDtOTHtVrKQ5Wt9DvzbzPgn/AHM76m9qcuHZyY9s0pCtZ9Dv+pvM+CD6Ffg5vb4Jy4dpyY9sYcrGrT+5HR+MTukKB6Hd9Q5FTmw7OTHtVTNVkrWz0S6auEZAHv8AJLaeiH0h4/mlpPL4lObDs5cGZzhmhtstDPQp+a03QzzUP9EOn4bQEZER2g/ZOXDteTGfqo2gSi0CHej7QXgna2KbPihVCxj8Xth/wB/wJV5IXeF2uFItklno9mQP9a0G9oaT+ZivstAYRS1c7cWnuCk/lxhify4wUaQnGlBP+62xGs7nXmob6LaMXHeVnnwTmxA0kKt4BxPNXfuxm38x8Ufu1mR/MfFOfFObFS5wy/L8J7lU+2ab5M0+OsboWv8Ad7MuZPil9ws/pCc+LM/ljpibZEVYQ+lQD9gZVA0hzXElpM0pzoCuifR9n/DZ+UJhZgCAKZLE/mx6Yn8mPTmN9IOirDPW1SujqjJCzyYdM7Y9NQO1SCpDlOuF57YAKaUvteO4JgdgCipBTCUByYOS0EKZUgqVLUhcgBPrKDapYhSTtUC0JTgJYSaqSm100pYpAQQrNdBepYrCmE5SkJYiCggoJRrohdTejVKYWikOUsIRmFU/Q2G9g5cMIWmVErUZzDcZZR9c93ocfK57azRzo3RgoOg2gmLY7AQI7pXRlQStcs/V2n7TmCxt6fG3bLb91VIsrb6mcj4roEpU5P1CX+mTR7C0+dzIwAB71cbLoKwlKZTf9Fx0wuFprQGt1QDJJ2SMVTpItgRqtaRt1gRSeN0XLpElIXbE3jovHpyme8EVZZjYS6nIQhdLW2FCbR0l49f9/o2rmU7WjJKN6nXWWVoCmFXVPqQopgU7VV7bLsS+0QaDaKv2mQ+yVrCcOJVvsszKqkmdvd1zUxn5KSVLSpYkJiUrmnigNQEqQ5QQlKjJgVJCWUxcEUoKnWSlBQSUpacE0qNZBXr/AFCDn5qyeKnWCR1llRVU6w3b1OsUsHEAqJG7j4pS0b2iNZJrbioNoMR1wUZPKCUgeEawQtJKU7lBcl9ohZi5Vl21Gskc/YiWsDtqFTrbBzQouy4AblLrQDGetqyNO3rgrWMlbS1nvGXXEoknzr5Jm2eMp2tRfKLOyzJ4q0MAy63pNYKZyQWh6UuVZepFrSlO5SizGRsRrlLH6+CYHq5EPZpw7eqAa9VTopjBxKrkIjNKDkiHJGCiVEJC/o+SIscUuso125DfKgkbUDhQVWDn1zU6x4bkEl/BSXKC6lB2dqUgjCVCpN7RS60VLXT8pUwcuHRqllykjJLr1xUTs64hEnHrsV2LS54OPXFK53X6oDxMGm6T9kxsvpM7kuFuFZJQbQ5Icwi89nmoLhGKnhlBtYvBSutgp1waTXgoLRggjWQqzRCto0WbpNCtDQJrVYhaHC7rIqbJ5xI2QrbcS3A7uSnX2rEbQ/VHBFnbE3Ppx8E8tRMtkiaVTFZmkn5p6pgm1f5uxQpdqC/rJAKpFntPLsS+xmmsdsR0E8pTXrBAeN/FZ/YgRJPZWil1mDQE13eCtNVC/wB53JXWmde1UexF5c780dylrGmYruJUqEqzm3HWCUaY3AcUpazHd+LvEqfZtn8I5TuVjE1SdJlL7zfNE0C/V/t8qo9kD8v9viKJrJqR2kxgFA0ulM+tqd5NRq0F9KqQ8x+Bw2RXvU1NSe3Jy7lYXclLbUn5Hcxzxr4JHzgwmn1DuTU1K62P0k4Y/dSLd30nZtSa9p9A2y6vYIvR8Zv1QOPZRTVKWOtDT4f1ShxMYcVDtbZhgTRSGP2cuuglKOI+6CMZHHBK3RnHHkI7er1a30ec98eGap5n4pJ2jYl9ptmv64K46FhN2VYTu0KMc+PBE1ljtDtkbP1UuG/ruV/sP5j1mq/d8zTl15JaM77Da7dRSd3MqX6NX5amusSVZ7AACdWaXfbilwtMTtJs5qW8kLQdFGOqhW4SgLN5rIpt8k4s3jICOsFM0vrcT5KbO1GYu662LTVQcWTs8sUGxdNHDCgHmpjM3jswEfdDLS6J33FSZXwn2bvq5DdtR7qb9Y1y62piYxx6lQ8gXm7JZ8nhNnof8ziN/l1KYWIAxqMzXwUC0bSuyDW+6fBM21kVwvW/K3Xoo0cRhG8kcUajcvDvVsUoBuPeKFQ8ZVjYNi15Xyr93b9I2yJ8kMgYUG7uRr5uEbk2tt2faFhj6llo3oK1rwqgTsjq5I5+ycOeSntblpbaDKLlHtm31kZ02KlzyMYuuGFYSWQg30JmpE1wEC7xQ2aRbC6O25KLTHUiePeVRrQfGqmTFe0b0TZaXOwiN/OiC8i8zwVTDl+ih99XRS+Otqn9iZOXum8CUaxn717PNIIFYnKleaDExiYNb+wSqWczfO/q5LJie79UpA235lNrnAX5i4KwQRoyjwO65S0QDs299EcKUQXUuAAiNvZuUpKQ00k8Iv6uQ5xkfiJ5QoLpvBvu8ErrQ9d3WalQRBiDTDf5qCbia+CHGad/bEqt7zcLow8EqCg48c58lDbMGlwOFe1LrHHrM9ZJX6xicdt9fBKDtsBgTy8UKkPLaTEbVKnk8LGt76xM5KzW27uuaRtnwu8UhtBgRTsrjHct+TyuDt9L80ST81KU1UtcTumknJMM6Vup1mpRA1XyIIi/wQLO6AdY/iJDY3BSbQisYGceXYnDzTCv03A3XbjVaghPsTF99+/hxQLMyBXcAfskDqRrAG8+aYW0AgXb63ILbRpkR28+CUCh+2Ay2eaqD3G4VMmsiLounamZryRnlxu5BZFwYMa8+IEIFgcMZplw6vVbmuNR5YxRMS7MUyx3FAapmc9ysIPhUfa9VBxNwIynFLaWLt9L8+PZCsQsLGmTURf+oAN16h2jtJlwkzt7FU576SQBh3cL9qsbOylKZ8eKFgsF+4UyH3VgeJGFOWKRjDid0/eJ6KkkSJnj581ZqGvCIk0JyuuN2KfVAvqbsKcDvVdrY62MVJFZ7LkvspzpjMznhsULgxYZvaBfNZHBQKChxvF3Z+qT2TZxwoCYwkDs5JnWQN8nhnEKeE8LIGBk7aYVxKqeSb58d2CH2QGUgXb7z1kmFoLgd8cynhPBHWsCorEwL+zgmFpuH9WXBS60YBEgGt267rNDrSkCKY90Ba/it4kDnHI7I45oM0oN/JHtDH4xX6RBpTleVUH/AM2tsi7t6lLj4TPRom491InwxSvNw1ru8XynJMUPOTT748lW9pjG/A75gYVUstAtb6iBt2fqmdbA35Xg5YQqnWdYLjGByvuQbN0XmBlf15pV+ksNtv5JvrxQmbadR5KFP8p/IjIbNevBWG1FwBjdHXms/tCL3H8MDO/HFMLQ4AeWF1FfLNrbQgmI4RMjarC7VEDVAxgDhdxWQ290gVpzTwBUmuIm7zool9Lw8gjVIOcbNkV45J2AyJ+bHAedyq94wbiDs3pDp2qds3EUG83Kq2xBJAEnHvkoLq4bfHNY7XSXkYRce0Tj3oaSIN5m+PPcpNtW2l01J84pHJKLMzOtEClbsvss4tDfIMdREK5rgKurv7KXiEotJtYEEztimWcJxbXVArjeszXTPxTieHfgpdbNIvoTWkXTyRm2kOxDrqYX0jHeoc6YGsZvpeIvv2ws5c2Rjcdm2t3WxILYXSKXcvBKpbabJsEAOc7txEwocwjCZNZN3UqouaZJPwkkEzQkCGx2IfpIFJFa0311jhvShpFmTdGN53g4qv2EGuN9ZF+/NUstGxInbj14SlOnDX1RhS5C4XxWpyisTBpGGKfUvg3ZYbzis7NK1RQS6sm/qmU4Jff4Anhu35qL4aNUVvnvrlyTkCKEyMZpv3X8ljbpYoczEupJ671SzTJc6LxfTyOasRJ56bWtwjGs44ccpVbWC5ov37buaxut3UIETFLpxnrYks9M+LVgyb9lE1yTzPxuZYg/L23bb707WASRH381m95deRWcb4F9yz2lpaOOySTt/pAumtNik4yenQc2hmCKScgawkLMo4nO+MlztdxgfEMSAJjrx3qtukWgJ+H4QeQmK55jerGOR5dINIiD0dnBWNtcAa4bdmR8lzHvdOLiAbtmfWK0OtDE4+F/WxKmBe20dM7O37JHW9a5XDGPJZ227i3LZN9dnVFTqOxNxw55zCaytdNgtQa51QsPtxmfyn7IWUqV9gLtx/yC0Wo+E9YhCFvoj4S0oBGRVbHfA3rBCFYPq75uH2KWyaNZ9Mj2IQtfG5Wzd/yT6Oa8+8IQsS5L3mgOOsO5xWbRal87EIT+pclrvwv3hV24+FvDuQhJ9tZekWIlwBqCag3H4clVZsFaD5f+3khC1BPo9g2ruvltPAcgq3uOqa/O0d0qELUem8vSpjjrPE0Bps+H9FYBBdFPxXb1KFe1n0vLR8NM/ukmrtx70IWY9M/F9swaz6C5Fl8u5CFufSjS2w1pF5cZ27+ZWbSDQcP8ioQpj6lmPUmJ/wBTg3vKtF/AHjN6ELhLEeyFgpQfN91M/wCJQhWFV3mv1AcKrPbmnEd6EImKLI04O7AYS61B/SO9CFYXH/yLK7n3qUIXFl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36" name="Picture 16" descr="https://encrypted-tbn1.gstatic.com/images?q=tbn:ANd9GcSyXwYwV72nQQUc6IEfViVvcM2ETSQXGuLA1S9T7mqNUqwgh-0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2708920"/>
            <a:ext cx="2520280" cy="2016224"/>
          </a:xfrm>
          <a:prstGeom prst="rect">
            <a:avLst/>
          </a:prstGeom>
          <a:noFill/>
        </p:spPr>
      </p:pic>
      <p:pic>
        <p:nvPicPr>
          <p:cNvPr id="30738" name="Picture 18" descr="https://encrypted-tbn2.gstatic.com/images?q=tbn:ANd9GcTZqu4D8-Wj9bEnGBbt8jZLkVBHC-LL6JsEvBVUQfSy8YRz_eucZ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725144"/>
            <a:ext cx="2847471" cy="2132856"/>
          </a:xfrm>
          <a:prstGeom prst="rect">
            <a:avLst/>
          </a:prstGeom>
          <a:noFill/>
        </p:spPr>
      </p:pic>
      <p:pic>
        <p:nvPicPr>
          <p:cNvPr id="30740" name="Picture 20" descr="https://encrypted-tbn3.gstatic.com/images?q=tbn:ANd9GcTRunJVQpjxr4JpAEQlZL5SBH2HsZHYkamLO8YVHpSnJTA9fIKVv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91880" y="836712"/>
            <a:ext cx="2847471" cy="1916832"/>
          </a:xfrm>
          <a:prstGeom prst="rect">
            <a:avLst/>
          </a:prstGeom>
          <a:noFill/>
        </p:spPr>
      </p:pic>
      <p:pic>
        <p:nvPicPr>
          <p:cNvPr id="30742" name="Picture 22" descr="https://encrypted-tbn1.gstatic.com/images?q=tbn:ANd9GcT6MrHie40MBYRN0pZIPK8iKvvcPCqJWO0mByIKkS8itF_sGqgdIw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44208" y="2348880"/>
            <a:ext cx="2699792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0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2685</TotalTime>
  <Words>778</Words>
  <Application>Microsoft Office PowerPoint</Application>
  <PresentationFormat>Экран (4:3)</PresentationFormat>
  <Paragraphs>188</Paragraphs>
  <Slides>19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« Beauty</vt:lpstr>
      <vt:lpstr>Слайд 2</vt:lpstr>
      <vt:lpstr>Слайд 3</vt:lpstr>
      <vt:lpstr>an insect [ˈinsekt] - насекомое</vt:lpstr>
      <vt:lpstr>a mosquito [mɔs'kiːtəu] – комар</vt:lpstr>
      <vt:lpstr> Name insects</vt:lpstr>
      <vt:lpstr>Слайд 7</vt:lpstr>
      <vt:lpstr> Different  insects  live  in different places</vt:lpstr>
      <vt:lpstr>Слайд 9</vt:lpstr>
      <vt:lpstr>Слайд 10</vt:lpstr>
      <vt:lpstr> Answer the questions</vt:lpstr>
      <vt:lpstr>Слайд 12</vt:lpstr>
      <vt:lpstr> Do the crossword</vt:lpstr>
      <vt:lpstr> Sing the song and relax</vt:lpstr>
      <vt:lpstr>Listen and learn the words</vt:lpstr>
      <vt:lpstr>Choose and click the pictures</vt:lpstr>
      <vt:lpstr>Слайд 17</vt:lpstr>
      <vt:lpstr> Your homework</vt:lpstr>
      <vt:lpstr> Information resources: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Science: Insects</dc:title>
  <dc:creator>1</dc:creator>
  <cp:lastModifiedBy>Nusha</cp:lastModifiedBy>
  <cp:revision>276</cp:revision>
  <dcterms:created xsi:type="dcterms:W3CDTF">2012-12-29T13:09:06Z</dcterms:created>
  <dcterms:modified xsi:type="dcterms:W3CDTF">2014-02-16T09:23:10Z</dcterms:modified>
</cp:coreProperties>
</file>