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7" r:id="rId3"/>
    <p:sldId id="259" r:id="rId4"/>
    <p:sldId id="260" r:id="rId5"/>
    <p:sldId id="261" r:id="rId6"/>
    <p:sldId id="262" r:id="rId7"/>
    <p:sldId id="265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491056C4-2DE6-46BB-A43B-4FB5E9F203E4}">
          <p14:sldIdLst>
            <p14:sldId id="264"/>
            <p14:sldId id="257"/>
            <p14:sldId id="259"/>
            <p14:sldId id="260"/>
            <p14:sldId id="261"/>
            <p14:sldId id="262"/>
            <p14:sldId id="265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1C3509F-A3A8-422F-B5DE-795B10C35FF8}" type="datetimeFigureOut">
              <a:rPr lang="ru-RU" smtClean="0"/>
              <a:t>22.10.2017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9CE9334-61B7-46CF-B647-73DCBE5A2D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>          климат</a:t>
            </a:r>
            <a:endParaRPr lang="ru-RU" sz="6000" dirty="0"/>
          </a:p>
        </p:txBody>
      </p:sp>
      <p:pic>
        <p:nvPicPr>
          <p:cNvPr id="1028" name="Picture 4" descr="Картинки по запросу клима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692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3563888" cy="6858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Климат – многолетний режим погоды на данной территории. Он характеризуется многими показателями, главные из которых – температура, режим и количество осадков, направления и скорость ветра.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s://vistanews.ru/uploads/posts/2017-02/1487689424_13818576043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0"/>
            <a:ext cx="57961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21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ages.myshared.ru/4/80151/slide_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32656"/>
            <a:ext cx="748823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222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463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Приток солнечного тепла – первый и главный климатообразующий фактор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зависимости от количества тепла, поступающего от Солнца на поверхность Земли, выделяют тепловые пояса. Территории, расположенные близ экватора, где Солнце два раза в году бывает в зените и весь год стоит высоко над горизонтом, получают большое количество тепла. Среднегодовая температура составляет здесь +25…+26 *С. В умеренных поясах приток солнечного тепла неодинаков в течении года, и поэтому зимой температура опускается ниже 0*С, выпадает снег. В полярных поясах только летом температура поднимается немного выше 0*С, а в зимнее время наступает полярная ночь.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392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7239000" cy="59790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ds04.infourok.ru/uploads/ex/038a/0007cbb9-18828bb0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7416824" cy="613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834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d3mlntcv38ck9k.cloudfront.net/content/konspekt_image/179864/51121890_6b80_0132_79a4_12313c0dad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7560840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32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климатические пояса определ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856984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8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risovach.ru/upload/2014/11/mem/toni-stark_66152763_big_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911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</TotalTime>
  <Words>138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          климат</vt:lpstr>
      <vt:lpstr>Презентация PowerPoint</vt:lpstr>
      <vt:lpstr>Презентация PowerPoint</vt:lpstr>
      <vt:lpstr>Приток солнечного тепла – первый и главный климатообразующий фактор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6</cp:revision>
  <dcterms:created xsi:type="dcterms:W3CDTF">2017-10-19T19:54:18Z</dcterms:created>
  <dcterms:modified xsi:type="dcterms:W3CDTF">2017-10-22T20:47:33Z</dcterms:modified>
</cp:coreProperties>
</file>