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6" r:id="rId3"/>
    <p:sldId id="257" r:id="rId4"/>
    <p:sldId id="262" r:id="rId5"/>
    <p:sldId id="268" r:id="rId6"/>
    <p:sldId id="258" r:id="rId7"/>
    <p:sldId id="259" r:id="rId8"/>
    <p:sldId id="263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85" autoAdjust="0"/>
    <p:restoredTop sz="94660"/>
  </p:normalViewPr>
  <p:slideViewPr>
    <p:cSldViewPr>
      <p:cViewPr varScale="1">
        <p:scale>
          <a:sx n="72" d="100"/>
          <a:sy n="72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\\psf\Home\Desktop\Osen.._-_Vivaldi_(xMuzic.me).mp3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1" y="857232"/>
            <a:ext cx="74295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Когда слово имеет переносное значение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285992"/>
            <a:ext cx="7406640" cy="3000396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…просыпается…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…улыбается…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…не стучит…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285728"/>
            <a:ext cx="75724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Составьте предложения со словами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857364"/>
            <a:ext cx="7498080" cy="1857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Утром просыпается вся семья.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Ласково улыбается мама.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Хорошо, что не стучит сосед.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4071942"/>
            <a:ext cx="7498080" cy="24812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Утром просыпается природа.</a:t>
            </a:r>
          </a:p>
          <a:p>
            <a:pPr>
              <a:buNone/>
            </a:pP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Ласково улыбается солнышко.</a:t>
            </a:r>
          </a:p>
          <a:p>
            <a:pPr>
              <a:buNone/>
            </a:pPr>
            <a:r>
              <a:rPr lang="ru-RU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Больше не стучит дождь.</a:t>
            </a:r>
            <a:endParaRPr lang="ru-RU" sz="3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285728"/>
            <a:ext cx="692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Сравните получившиеся результаты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97948" cy="335758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Слова имеют прямое и переносное значение 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357166"/>
            <a:ext cx="7786742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в парах:</a:t>
            </a: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айдите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стихотворении слова, употребленные в переносном значении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3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40481"/>
            <a:ext cx="9197975" cy="6898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714464"/>
            <a:ext cx="6569386" cy="5143536"/>
          </a:xfrm>
        </p:spPr>
        <p:txBody>
          <a:bodyPr>
            <a:normAutofit fontScale="62500" lnSpcReduction="20000"/>
          </a:bodyPr>
          <a:lstStyle/>
          <a:p>
            <a:pPr lvl="0"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Проливать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слезы, обычно издавая жалобные, нечленораздельные голосовые звуки.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Горько плакать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Плакать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от боли, от горя, от радости. Плачущий голос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(плаксивый, жалобный).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Хоть плачь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(очень трудно, тяжко; разговорное). </a:t>
            </a:r>
          </a:p>
          <a:p>
            <a:pPr lvl="0"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Перен., по кому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по ком. 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некоторых выражениях: ожидать кого-нибудь, быть предназначенным кому-нибудь (о чём-нибудь неприятном) (разговорное).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Палка по нему плачет.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Перен.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О том, что пропало, чего не вернешь, что могло бы быть, но уже не будет (разговорное шутливое).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Плакали денежки. Плакала наша премия. Плакал твой отпуск.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4. (1 и 2 л. не употр.). </a:t>
            </a:r>
          </a:p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Покрываться каплями выделяемой влаги.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Когда сыр плачет, сыровар смеётся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(посл.). </a:t>
            </a:r>
            <a:r>
              <a:rPr lang="ru-RU" sz="3400" i="1" dirty="0" smtClean="0">
                <a:latin typeface="Times New Roman" pitchFamily="18" charset="0"/>
                <a:cs typeface="Times New Roman" pitchFamily="18" charset="0"/>
              </a:rPr>
              <a:t>Запотевшие окна плачут 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85728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Справка из словаря: что означает слово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«плакать»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Вывод: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словаре указано прямое и переносное значение слова.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6f58_0_7004f_666b11ac_XX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428660" y="0"/>
            <a:ext cx="10293433" cy="6858000"/>
          </a:xfrm>
        </p:spPr>
      </p:pic>
      <p:pic>
        <p:nvPicPr>
          <p:cNvPr id="6" name="Osen.._-_Vivaldi_(xMuz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144000" y="6286520"/>
            <a:ext cx="304800" cy="30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428660" y="0"/>
            <a:ext cx="5429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Составьте небольшой рассказ или стихотворение об осени, используя слова в переносном значении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</TotalTime>
  <Words>101</Words>
  <PresentationFormat>Экран (4:3)</PresentationFormat>
  <Paragraphs>22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Слайд 1</vt:lpstr>
      <vt:lpstr>…просыпается… …улыбается… …не стучит…</vt:lpstr>
      <vt:lpstr>Утром просыпается вся семья. Ласково улыбается мама. Хорошо, что не стучит сосед.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…просыпается… …улыбается… …не стучит…</dc:title>
  <dc:creator>Admin</dc:creator>
  <cp:lastModifiedBy>Admin</cp:lastModifiedBy>
  <cp:revision>7</cp:revision>
  <dcterms:created xsi:type="dcterms:W3CDTF">2017-10-21T11:05:10Z</dcterms:created>
  <dcterms:modified xsi:type="dcterms:W3CDTF">2017-12-27T11:31:04Z</dcterms:modified>
</cp:coreProperties>
</file>