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8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23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1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screen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79901" y="296074"/>
            <a:ext cx="8689976" cy="2509213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Комплексные игры в работе по автоматизации звуков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95991" y="4890911"/>
            <a:ext cx="8689976" cy="1371599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</a:rPr>
              <a:t>Подготовила учитель-логопед 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МДОУ «детский сад комбинированного вида № 218»</a:t>
            </a:r>
          </a:p>
          <a:p>
            <a:pPr algn="r"/>
            <a:r>
              <a:rPr lang="ru-RU" dirty="0" err="1" smtClean="0">
                <a:solidFill>
                  <a:srgbClr val="002060"/>
                </a:solidFill>
              </a:rPr>
              <a:t>Бурковская</a:t>
            </a:r>
            <a:r>
              <a:rPr lang="ru-RU" dirty="0" smtClean="0">
                <a:solidFill>
                  <a:srgbClr val="002060"/>
                </a:solidFill>
              </a:rPr>
              <a:t> Т.В.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2427" y="2805287"/>
            <a:ext cx="3854964" cy="3755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583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318157" y="2894577"/>
            <a:ext cx="4340932" cy="3261523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74338" y="2894577"/>
            <a:ext cx="4351330" cy="326152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TextBox 3"/>
          <p:cNvSpPr txBox="1"/>
          <p:nvPr/>
        </p:nvSpPr>
        <p:spPr>
          <a:xfrm>
            <a:off x="4439965" y="605307"/>
            <a:ext cx="4200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«Кто что купил?»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2890" y="1242111"/>
            <a:ext cx="89461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автоматизация звука Ц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составление распространенных предложений со словами со звуком Ц, развитие внимания и зрительной памяти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0669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4551" y="408903"/>
            <a:ext cx="4198513" cy="3148885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5937161" y="408903"/>
            <a:ext cx="5074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«Считалочка»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11473" y="3557788"/>
            <a:ext cx="4272663" cy="303297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1004552" y="4069724"/>
            <a:ext cx="4340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«Найди домик для звука»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6101" y="1184856"/>
            <a:ext cx="4855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автоматизация звука Ц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согласование числительных с существительными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39778" y="4813478"/>
            <a:ext cx="42049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автоматизация звука С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определение места звука С в словах, развитие слухового внимания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801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4865" y="2382694"/>
            <a:ext cx="5193405" cy="389505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37476" y="2370619"/>
            <a:ext cx="5209505" cy="390712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TextBox 3"/>
          <p:cNvSpPr txBox="1"/>
          <p:nvPr/>
        </p:nvSpPr>
        <p:spPr>
          <a:xfrm>
            <a:off x="2279561" y="290307"/>
            <a:ext cx="75727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«Фотоохота на лис»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7584" y="997946"/>
            <a:ext cx="97235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автоматизация звука С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составление простых предложений со словами со звуком С, развитие воображения, внимания, памяти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181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1826" y="1017432"/>
            <a:ext cx="9736428" cy="4307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Вывод:</a:t>
            </a:r>
            <a:r>
              <a:rPr lang="ru-RU" sz="3200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Компактность и мобильность игр заметно облегчит подготовку к работе по автоматизации звуков, даст возможность чутко и своевременно реагировать на любые изменения возможностей, потребностей и личностных предпочтений каждого ребенка, что, в свою очередь, поможет актуализировать его внутренние ресурсы, включить механизм </a:t>
            </a:r>
            <a:r>
              <a:rPr lang="ru-RU" sz="3200" i="1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самокоррекции</a:t>
            </a:r>
            <a:r>
              <a:rPr lang="ru-RU" sz="3200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i="1" dirty="0">
              <a:solidFill>
                <a:schemeClr val="tx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629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8281" y="733778"/>
            <a:ext cx="10419986" cy="531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5963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74044" y="677333"/>
            <a:ext cx="9448800" cy="4772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над звуком включает в себя 5 этапов:</a:t>
            </a:r>
            <a:endParaRPr lang="ru-RU" sz="40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4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Подготовительный этап 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4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Постановка звука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4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Автоматизация звука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4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Дифференциация звука</a:t>
            </a:r>
            <a:endParaRPr lang="ru-RU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4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Введение звука в самостоятельную речь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14074" y="1508664"/>
            <a:ext cx="2645164" cy="3110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506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41690" y="485422"/>
            <a:ext cx="83199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и артикуляционная гимнастика</a:t>
            </a:r>
            <a:endParaRPr lang="ru-RU" sz="32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1141" y="1067375"/>
            <a:ext cx="2927584" cy="21956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481" y="3417711"/>
            <a:ext cx="2901244" cy="21759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9274" y="3450189"/>
            <a:ext cx="2923821" cy="21928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9274" y="1061731"/>
            <a:ext cx="2935110" cy="22013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37112" y="4718916"/>
            <a:ext cx="2644568" cy="19834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76319" y="4718916"/>
            <a:ext cx="2743199" cy="202940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7527" y="1162756"/>
            <a:ext cx="4592695" cy="344452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xmlns="" val="250490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30489" y="767644"/>
            <a:ext cx="10080978" cy="5500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Этапы автоматизации звука:</a:t>
            </a:r>
            <a:endParaRPr lang="ru-RU" sz="36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Артикуляционная гимнастика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над звуком: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изолированно;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материале слогов;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материале слов;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материале предложений;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материале стихотворных текстов;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sz="36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материале прозаических текстов.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82373" y="1983347"/>
            <a:ext cx="3629094" cy="283523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47677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978" y="860778"/>
            <a:ext cx="3567288" cy="267546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97304" y="428978"/>
            <a:ext cx="3567288" cy="267546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10458" y="3968043"/>
            <a:ext cx="3371616" cy="252871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14251" y="3968043"/>
            <a:ext cx="3371616" cy="252871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65630" y="860778"/>
            <a:ext cx="3529661" cy="2647246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282396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0794" y="696731"/>
            <a:ext cx="9798756" cy="5153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Комплексные игры направлены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на:</a:t>
            </a:r>
            <a:endParaRPr lang="ru-RU" sz="32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u-RU" sz="3200" i="1" dirty="0">
                <a:latin typeface="Times New Roman" panose="02020603050405020304" pitchFamily="18" charset="0"/>
              </a:rPr>
              <a:t> </a:t>
            </a:r>
            <a:r>
              <a:rPr lang="ru-RU" sz="3200" i="1" dirty="0" smtClean="0">
                <a:latin typeface="Times New Roman" panose="02020603050405020304" pitchFamily="18" charset="0"/>
              </a:rPr>
              <a:t>закрепление </a:t>
            </a:r>
            <a:r>
              <a:rPr lang="ru-RU" sz="3200" i="1" dirty="0">
                <a:latin typeface="Times New Roman" panose="02020603050405020304" pitchFamily="18" charset="0"/>
              </a:rPr>
              <a:t>знаний об автоматизируемом звуке;</a:t>
            </a:r>
            <a:endParaRPr lang="ru-RU" sz="3200" dirty="0"/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u-RU" sz="3200" i="1" dirty="0">
                <a:latin typeface="Times New Roman" panose="02020603050405020304" pitchFamily="18" charset="0"/>
              </a:rPr>
              <a:t>автоматизацию звука;</a:t>
            </a:r>
            <a:endParaRPr lang="ru-RU" sz="3200" dirty="0"/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u-RU" sz="3200" i="1" dirty="0">
                <a:latin typeface="Times New Roman" panose="02020603050405020304" pitchFamily="18" charset="0"/>
              </a:rPr>
              <a:t>развитие фонематического слуха;</a:t>
            </a:r>
            <a:endParaRPr lang="ru-RU" sz="3200" dirty="0"/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u-RU" sz="3200" i="1" dirty="0">
                <a:latin typeface="Times New Roman" panose="02020603050405020304" pitchFamily="18" charset="0"/>
              </a:rPr>
              <a:t>совершенствование слоговой структуры слова;</a:t>
            </a:r>
            <a:endParaRPr lang="ru-RU" sz="3200" dirty="0"/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u-RU" sz="3200" i="1" dirty="0">
                <a:latin typeface="Times New Roman" panose="02020603050405020304" pitchFamily="18" charset="0"/>
              </a:rPr>
              <a:t>коррекцию лексико-грамматического строя речи;</a:t>
            </a:r>
            <a:endParaRPr lang="ru-RU" sz="3200" dirty="0"/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u-RU" sz="3200" i="1" dirty="0">
                <a:latin typeface="Times New Roman" panose="02020603050405020304" pitchFamily="18" charset="0"/>
              </a:rPr>
              <a:t>формирование навыка звукобуквенного анализа слогов и слов;</a:t>
            </a:r>
            <a:endParaRPr lang="ru-RU" sz="3200" dirty="0"/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u-RU" sz="3200" i="1" dirty="0">
                <a:latin typeface="Times New Roman" panose="02020603050405020304" pitchFamily="18" charset="0"/>
              </a:rPr>
              <a:t>развитие мелкой моторики;</a:t>
            </a:r>
            <a:endParaRPr lang="ru-RU" sz="3200" dirty="0"/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ru-RU" sz="3200" i="1" dirty="0" smtClean="0">
                <a:latin typeface="Times New Roman" panose="02020603050405020304" pitchFamily="18" charset="0"/>
              </a:rPr>
              <a:t>развитие </a:t>
            </a:r>
            <a:r>
              <a:rPr lang="ru-RU" sz="3200" i="1" dirty="0">
                <a:latin typeface="Times New Roman" panose="02020603050405020304" pitchFamily="18" charset="0"/>
              </a:rPr>
              <a:t>памяти, внимания, мышления.</a:t>
            </a:r>
            <a:endParaRPr lang="ru-RU" sz="3200" dirty="0">
              <a:effectLst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30365" y="4490792"/>
            <a:ext cx="1808595" cy="1980842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287779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20970823">
            <a:off x="417688" y="2138892"/>
            <a:ext cx="5404557" cy="405341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45153">
            <a:off x="6452540" y="2149498"/>
            <a:ext cx="5404556" cy="405341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TextBox 3"/>
          <p:cNvSpPr txBox="1"/>
          <p:nvPr/>
        </p:nvSpPr>
        <p:spPr>
          <a:xfrm>
            <a:off x="1493948" y="609600"/>
            <a:ext cx="9362942" cy="707886"/>
          </a:xfrm>
          <a:prstGeom prst="rect">
            <a:avLst/>
          </a:prstGeom>
          <a:effectLst>
            <a:softEdge rad="127000"/>
          </a:effectLst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игр по автоматизации звуков</a:t>
            </a:r>
            <a:endParaRPr lang="ru-RU" sz="40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515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93949" y="515155"/>
            <a:ext cx="3889419" cy="291706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TextBox 2"/>
          <p:cNvSpPr txBox="1"/>
          <p:nvPr/>
        </p:nvSpPr>
        <p:spPr>
          <a:xfrm>
            <a:off x="6993228" y="515155"/>
            <a:ext cx="4159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«Стог сена»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73587" y="3615220"/>
            <a:ext cx="3776486" cy="2832365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8" name="TextBox 7"/>
          <p:cNvSpPr txBox="1"/>
          <p:nvPr/>
        </p:nvSpPr>
        <p:spPr>
          <a:xfrm>
            <a:off x="1493949" y="3675776"/>
            <a:ext cx="5024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«Кто спрятал звездочку?»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09892" y="1326524"/>
            <a:ext cx="44432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автоматизация звука С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составление простых предложений со словами на звук С, развитие диалогической речи, памяти, внимания, ориентировки в пространстве.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74254" y="4468969"/>
            <a:ext cx="443033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дифференциация звуков С-З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диалогической речи, памяти, внимания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6904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133</TotalTime>
  <Words>330</Words>
  <Application>Microsoft Office PowerPoint</Application>
  <PresentationFormat>Произвольный</PresentationFormat>
  <Paragraphs>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Капля</vt:lpstr>
      <vt:lpstr>Комплексные игры в работе по автоматизации звуков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Комплексные игры в работе по автоматизации звуков</dc:title>
  <dc:creator>днс</dc:creator>
  <cp:lastModifiedBy>о429</cp:lastModifiedBy>
  <cp:revision>12</cp:revision>
  <dcterms:created xsi:type="dcterms:W3CDTF">2017-11-28T05:48:02Z</dcterms:created>
  <dcterms:modified xsi:type="dcterms:W3CDTF">2017-12-27T09:28:54Z</dcterms:modified>
</cp:coreProperties>
</file>