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2C77FA-CD54-434C-8E42-306F99FD7C00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B557E1D-2BCA-4BBB-9367-73C9D181AFFA}">
      <dgm:prSet phldrT="[Текст]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ru-RU" dirty="0" smtClean="0"/>
            <a:t>Социальная</a:t>
          </a:r>
          <a:endParaRPr lang="ru-RU" dirty="0"/>
        </a:p>
      </dgm:t>
    </dgm:pt>
    <dgm:pt modelId="{0798418B-9C16-4C2C-AFB5-8CAA8351A95C}" type="parTrans" cxnId="{FBF1729C-F28D-4D41-BFBD-B3FE12D23BED}">
      <dgm:prSet/>
      <dgm:spPr/>
      <dgm:t>
        <a:bodyPr/>
        <a:lstStyle/>
        <a:p>
          <a:endParaRPr lang="ru-RU"/>
        </a:p>
      </dgm:t>
    </dgm:pt>
    <dgm:pt modelId="{4DE0AFA8-120F-452A-BE44-B6A10F8CCEEE}" type="sibTrans" cxnId="{FBF1729C-F28D-4D41-BFBD-B3FE12D23BED}">
      <dgm:prSet/>
      <dgm:spPr/>
      <dgm:t>
        <a:bodyPr/>
        <a:lstStyle/>
        <a:p>
          <a:endParaRPr lang="ru-RU"/>
        </a:p>
      </dgm:t>
    </dgm:pt>
    <dgm:pt modelId="{E39193A8-283E-4F53-BC45-2790E717B6F5}">
      <dgm:prSet phldrT="[Текст]"/>
      <dgm:spPr/>
      <dgm:t>
        <a:bodyPr/>
        <a:lstStyle/>
        <a:p>
          <a:r>
            <a:rPr lang="ru-RU" dirty="0" smtClean="0"/>
            <a:t>Образовательная</a:t>
          </a:r>
          <a:endParaRPr lang="ru-RU" dirty="0"/>
        </a:p>
      </dgm:t>
    </dgm:pt>
    <dgm:pt modelId="{F247F535-1E36-4644-B554-A54F8CD5DDFF}" type="parTrans" cxnId="{5017715A-A033-419C-AF86-429E0825BCA0}">
      <dgm:prSet/>
      <dgm:spPr/>
      <dgm:t>
        <a:bodyPr/>
        <a:lstStyle/>
        <a:p>
          <a:endParaRPr lang="ru-RU"/>
        </a:p>
      </dgm:t>
    </dgm:pt>
    <dgm:pt modelId="{1E7E69C9-358B-430C-AE52-FCDFC0427C1F}" type="sibTrans" cxnId="{5017715A-A033-419C-AF86-429E0825BCA0}">
      <dgm:prSet/>
      <dgm:spPr/>
      <dgm:t>
        <a:bodyPr/>
        <a:lstStyle/>
        <a:p>
          <a:endParaRPr lang="ru-RU"/>
        </a:p>
      </dgm:t>
    </dgm:pt>
    <dgm:pt modelId="{973C2031-32F2-463E-803F-7BD259E7305E}">
      <dgm:prSet phldrT="[Текст]"/>
      <dgm:spPr>
        <a:solidFill>
          <a:srgbClr val="00B050"/>
        </a:solidFill>
      </dgm:spPr>
      <dgm:t>
        <a:bodyPr/>
        <a:lstStyle/>
        <a:p>
          <a:r>
            <a:rPr lang="ru-RU" dirty="0" smtClean="0"/>
            <a:t>Воспитательная</a:t>
          </a:r>
          <a:endParaRPr lang="ru-RU" dirty="0"/>
        </a:p>
      </dgm:t>
    </dgm:pt>
    <dgm:pt modelId="{5D1B9CAA-E581-4B72-B945-B3695B9F75B5}" type="parTrans" cxnId="{71AD4AC8-0B7D-4553-870B-8C1C99FFAC8D}">
      <dgm:prSet/>
      <dgm:spPr/>
      <dgm:t>
        <a:bodyPr/>
        <a:lstStyle/>
        <a:p>
          <a:endParaRPr lang="ru-RU"/>
        </a:p>
      </dgm:t>
    </dgm:pt>
    <dgm:pt modelId="{5556D1A6-66A1-4AAE-809A-C6818B81A8D8}" type="sibTrans" cxnId="{71AD4AC8-0B7D-4553-870B-8C1C99FFAC8D}">
      <dgm:prSet/>
      <dgm:spPr/>
      <dgm:t>
        <a:bodyPr/>
        <a:lstStyle/>
        <a:p>
          <a:endParaRPr lang="ru-RU"/>
        </a:p>
      </dgm:t>
    </dgm:pt>
    <dgm:pt modelId="{A4151692-FCDE-4816-BCEA-19B633D03555}">
      <dgm:prSet phldrT="[Текст]"/>
      <dgm:spPr>
        <a:solidFill>
          <a:srgbClr val="FFFF00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Эмоциональная</a:t>
          </a:r>
          <a:endParaRPr lang="ru-RU" dirty="0">
            <a:solidFill>
              <a:schemeClr val="tx1"/>
            </a:solidFill>
          </a:endParaRPr>
        </a:p>
      </dgm:t>
    </dgm:pt>
    <dgm:pt modelId="{2B389E8C-422B-45D4-9FF8-BE867C46F2A6}" type="parTrans" cxnId="{1A453051-8A67-4EC8-968F-D42CF14403E2}">
      <dgm:prSet/>
      <dgm:spPr/>
      <dgm:t>
        <a:bodyPr/>
        <a:lstStyle/>
        <a:p>
          <a:endParaRPr lang="ru-RU"/>
        </a:p>
      </dgm:t>
    </dgm:pt>
    <dgm:pt modelId="{56B76FC9-C9EE-4232-963A-CB234507797A}" type="sibTrans" cxnId="{1A453051-8A67-4EC8-968F-D42CF14403E2}">
      <dgm:prSet/>
      <dgm:spPr/>
      <dgm:t>
        <a:bodyPr/>
        <a:lstStyle/>
        <a:p>
          <a:endParaRPr lang="ru-RU"/>
        </a:p>
      </dgm:t>
    </dgm:pt>
    <dgm:pt modelId="{267DAC3A-E3A7-4461-BEB4-5A0AFD156E7B}">
      <dgm:prSet phldrT="[Текст]"/>
      <dgm:spPr>
        <a:solidFill>
          <a:srgbClr val="FFC000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Информационная</a:t>
          </a:r>
          <a:endParaRPr lang="ru-RU" dirty="0">
            <a:solidFill>
              <a:schemeClr val="tx1"/>
            </a:solidFill>
          </a:endParaRPr>
        </a:p>
      </dgm:t>
    </dgm:pt>
    <dgm:pt modelId="{8FD124DD-3197-4DA6-A147-98427F80A246}" type="parTrans" cxnId="{F4BC5386-F1D6-4F95-A538-A4938F39498C}">
      <dgm:prSet/>
      <dgm:spPr/>
      <dgm:t>
        <a:bodyPr/>
        <a:lstStyle/>
        <a:p>
          <a:endParaRPr lang="ru-RU"/>
        </a:p>
      </dgm:t>
    </dgm:pt>
    <dgm:pt modelId="{2FB47A0E-3EFB-4174-AC46-DD6B9B9667CB}" type="sibTrans" cxnId="{F4BC5386-F1D6-4F95-A538-A4938F39498C}">
      <dgm:prSet/>
      <dgm:spPr/>
      <dgm:t>
        <a:bodyPr/>
        <a:lstStyle/>
        <a:p>
          <a:endParaRPr lang="ru-RU"/>
        </a:p>
      </dgm:t>
    </dgm:pt>
    <dgm:pt modelId="{632FFB61-7DE5-461D-B266-0B77B839373C}">
      <dgm:prSet phldrT="[Текст]"/>
      <dgm:spPr>
        <a:solidFill>
          <a:srgbClr val="7030A0"/>
        </a:solidFill>
      </dgm:spPr>
      <dgm:t>
        <a:bodyPr/>
        <a:lstStyle/>
        <a:p>
          <a:r>
            <a:rPr lang="ru-RU" dirty="0" smtClean="0"/>
            <a:t>Функция управления</a:t>
          </a:r>
          <a:endParaRPr lang="ru-RU" dirty="0"/>
        </a:p>
      </dgm:t>
    </dgm:pt>
    <dgm:pt modelId="{F1805D5F-84E1-419A-848D-F9997E94BFDB}" type="parTrans" cxnId="{BC6DC1ED-2F0C-47CD-BDB0-B13272A8D267}">
      <dgm:prSet/>
      <dgm:spPr/>
      <dgm:t>
        <a:bodyPr/>
        <a:lstStyle/>
        <a:p>
          <a:endParaRPr lang="ru-RU"/>
        </a:p>
      </dgm:t>
    </dgm:pt>
    <dgm:pt modelId="{2A949626-F16A-4B0F-9CB4-C550E3C08D3D}" type="sibTrans" cxnId="{BC6DC1ED-2F0C-47CD-BDB0-B13272A8D267}">
      <dgm:prSet/>
      <dgm:spPr/>
      <dgm:t>
        <a:bodyPr/>
        <a:lstStyle/>
        <a:p>
          <a:endParaRPr lang="ru-RU"/>
        </a:p>
      </dgm:t>
    </dgm:pt>
    <dgm:pt modelId="{3B968434-D82B-4FC1-BCA5-99E9F140741A}" type="pres">
      <dgm:prSet presAssocID="{822C77FA-CD54-434C-8E42-306F99FD7C0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F2BE13F-7DB1-4F91-A84E-524EDE6B3DB6}" type="pres">
      <dgm:prSet presAssocID="{8B557E1D-2BCA-4BBB-9367-73C9D181AFFA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6F2B58-4CA5-41EC-A0C2-3A7E910A56C7}" type="pres">
      <dgm:prSet presAssocID="{4DE0AFA8-120F-452A-BE44-B6A10F8CCEEE}" presName="sibTrans" presStyleCnt="0"/>
      <dgm:spPr/>
    </dgm:pt>
    <dgm:pt modelId="{3A2B088A-35B3-4305-BD3F-005741078160}" type="pres">
      <dgm:prSet presAssocID="{E39193A8-283E-4F53-BC45-2790E717B6F5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CE4E9A-70DF-4368-A17D-BD5B7EF75641}" type="pres">
      <dgm:prSet presAssocID="{1E7E69C9-358B-430C-AE52-FCDFC0427C1F}" presName="sibTrans" presStyleCnt="0"/>
      <dgm:spPr/>
    </dgm:pt>
    <dgm:pt modelId="{26589667-CDC8-4180-9B15-05078CEB04AD}" type="pres">
      <dgm:prSet presAssocID="{973C2031-32F2-463E-803F-7BD259E7305E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CD19C8-71D2-49E9-A80D-344CD6415784}" type="pres">
      <dgm:prSet presAssocID="{5556D1A6-66A1-4AAE-809A-C6818B81A8D8}" presName="sibTrans" presStyleCnt="0"/>
      <dgm:spPr/>
    </dgm:pt>
    <dgm:pt modelId="{BCCC29C5-06A3-4CC6-BD46-243766491C64}" type="pres">
      <dgm:prSet presAssocID="{A4151692-FCDE-4816-BCEA-19B633D03555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EBA6AF-8297-41D9-9599-814DD4772785}" type="pres">
      <dgm:prSet presAssocID="{56B76FC9-C9EE-4232-963A-CB234507797A}" presName="sibTrans" presStyleCnt="0"/>
      <dgm:spPr/>
    </dgm:pt>
    <dgm:pt modelId="{7885832C-9D03-448E-A253-7B4D9C6C5965}" type="pres">
      <dgm:prSet presAssocID="{267DAC3A-E3A7-4461-BEB4-5A0AFD156E7B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036688-9529-4321-8D5A-57A3AB4CBF95}" type="pres">
      <dgm:prSet presAssocID="{2FB47A0E-3EFB-4174-AC46-DD6B9B9667CB}" presName="sibTrans" presStyleCnt="0"/>
      <dgm:spPr/>
    </dgm:pt>
    <dgm:pt modelId="{FAE05AE0-83EC-4B9F-89C0-022214469F54}" type="pres">
      <dgm:prSet presAssocID="{632FFB61-7DE5-461D-B266-0B77B839373C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EF0E844-7AF0-41E9-A827-6AF645EC3546}" type="presOf" srcId="{E39193A8-283E-4F53-BC45-2790E717B6F5}" destId="{3A2B088A-35B3-4305-BD3F-005741078160}" srcOrd="0" destOrd="0" presId="urn:microsoft.com/office/officeart/2005/8/layout/default"/>
    <dgm:cxn modelId="{D36E18BC-0C33-4014-81A1-6EF4DCD746C5}" type="presOf" srcId="{632FFB61-7DE5-461D-B266-0B77B839373C}" destId="{FAE05AE0-83EC-4B9F-89C0-022214469F54}" srcOrd="0" destOrd="0" presId="urn:microsoft.com/office/officeart/2005/8/layout/default"/>
    <dgm:cxn modelId="{BC6DC1ED-2F0C-47CD-BDB0-B13272A8D267}" srcId="{822C77FA-CD54-434C-8E42-306F99FD7C00}" destId="{632FFB61-7DE5-461D-B266-0B77B839373C}" srcOrd="5" destOrd="0" parTransId="{F1805D5F-84E1-419A-848D-F9997E94BFDB}" sibTransId="{2A949626-F16A-4B0F-9CB4-C550E3C08D3D}"/>
    <dgm:cxn modelId="{5017715A-A033-419C-AF86-429E0825BCA0}" srcId="{822C77FA-CD54-434C-8E42-306F99FD7C00}" destId="{E39193A8-283E-4F53-BC45-2790E717B6F5}" srcOrd="1" destOrd="0" parTransId="{F247F535-1E36-4644-B554-A54F8CD5DDFF}" sibTransId="{1E7E69C9-358B-430C-AE52-FCDFC0427C1F}"/>
    <dgm:cxn modelId="{1A453051-8A67-4EC8-968F-D42CF14403E2}" srcId="{822C77FA-CD54-434C-8E42-306F99FD7C00}" destId="{A4151692-FCDE-4816-BCEA-19B633D03555}" srcOrd="3" destOrd="0" parTransId="{2B389E8C-422B-45D4-9FF8-BE867C46F2A6}" sibTransId="{56B76FC9-C9EE-4232-963A-CB234507797A}"/>
    <dgm:cxn modelId="{BAB655A2-3364-4BEF-B502-B9F2D23D3146}" type="presOf" srcId="{822C77FA-CD54-434C-8E42-306F99FD7C00}" destId="{3B968434-D82B-4FC1-BCA5-99E9F140741A}" srcOrd="0" destOrd="0" presId="urn:microsoft.com/office/officeart/2005/8/layout/default"/>
    <dgm:cxn modelId="{DCD81E31-E962-4D70-9421-C9CECBEEC40C}" type="presOf" srcId="{267DAC3A-E3A7-4461-BEB4-5A0AFD156E7B}" destId="{7885832C-9D03-448E-A253-7B4D9C6C5965}" srcOrd="0" destOrd="0" presId="urn:microsoft.com/office/officeart/2005/8/layout/default"/>
    <dgm:cxn modelId="{F4BC5386-F1D6-4F95-A538-A4938F39498C}" srcId="{822C77FA-CD54-434C-8E42-306F99FD7C00}" destId="{267DAC3A-E3A7-4461-BEB4-5A0AFD156E7B}" srcOrd="4" destOrd="0" parTransId="{8FD124DD-3197-4DA6-A147-98427F80A246}" sibTransId="{2FB47A0E-3EFB-4174-AC46-DD6B9B9667CB}"/>
    <dgm:cxn modelId="{FBF1729C-F28D-4D41-BFBD-B3FE12D23BED}" srcId="{822C77FA-CD54-434C-8E42-306F99FD7C00}" destId="{8B557E1D-2BCA-4BBB-9367-73C9D181AFFA}" srcOrd="0" destOrd="0" parTransId="{0798418B-9C16-4C2C-AFB5-8CAA8351A95C}" sibTransId="{4DE0AFA8-120F-452A-BE44-B6A10F8CCEEE}"/>
    <dgm:cxn modelId="{7D4F1292-0C3C-433A-B1C8-D75A6D71F11A}" type="presOf" srcId="{973C2031-32F2-463E-803F-7BD259E7305E}" destId="{26589667-CDC8-4180-9B15-05078CEB04AD}" srcOrd="0" destOrd="0" presId="urn:microsoft.com/office/officeart/2005/8/layout/default"/>
    <dgm:cxn modelId="{45B5EE28-E269-44E9-9C6E-02E606387345}" type="presOf" srcId="{A4151692-FCDE-4816-BCEA-19B633D03555}" destId="{BCCC29C5-06A3-4CC6-BD46-243766491C64}" srcOrd="0" destOrd="0" presId="urn:microsoft.com/office/officeart/2005/8/layout/default"/>
    <dgm:cxn modelId="{6AD95CF2-FE6D-47B2-88AF-03EE05F82259}" type="presOf" srcId="{8B557E1D-2BCA-4BBB-9367-73C9D181AFFA}" destId="{8F2BE13F-7DB1-4F91-A84E-524EDE6B3DB6}" srcOrd="0" destOrd="0" presId="urn:microsoft.com/office/officeart/2005/8/layout/default"/>
    <dgm:cxn modelId="{71AD4AC8-0B7D-4553-870B-8C1C99FFAC8D}" srcId="{822C77FA-CD54-434C-8E42-306F99FD7C00}" destId="{973C2031-32F2-463E-803F-7BD259E7305E}" srcOrd="2" destOrd="0" parTransId="{5D1B9CAA-E581-4B72-B945-B3695B9F75B5}" sibTransId="{5556D1A6-66A1-4AAE-809A-C6818B81A8D8}"/>
    <dgm:cxn modelId="{15A4F5D9-C6D3-403B-9C8F-7881E0FAE38E}" type="presParOf" srcId="{3B968434-D82B-4FC1-BCA5-99E9F140741A}" destId="{8F2BE13F-7DB1-4F91-A84E-524EDE6B3DB6}" srcOrd="0" destOrd="0" presId="urn:microsoft.com/office/officeart/2005/8/layout/default"/>
    <dgm:cxn modelId="{3CCD8C47-1ED0-4FB5-B215-3E858ADEBC93}" type="presParOf" srcId="{3B968434-D82B-4FC1-BCA5-99E9F140741A}" destId="{4F6F2B58-4CA5-41EC-A0C2-3A7E910A56C7}" srcOrd="1" destOrd="0" presId="urn:microsoft.com/office/officeart/2005/8/layout/default"/>
    <dgm:cxn modelId="{B40A37C2-908A-4014-888E-943641049328}" type="presParOf" srcId="{3B968434-D82B-4FC1-BCA5-99E9F140741A}" destId="{3A2B088A-35B3-4305-BD3F-005741078160}" srcOrd="2" destOrd="0" presId="urn:microsoft.com/office/officeart/2005/8/layout/default"/>
    <dgm:cxn modelId="{10FBBBBA-3422-4B4E-9F46-56BDC1AFAF28}" type="presParOf" srcId="{3B968434-D82B-4FC1-BCA5-99E9F140741A}" destId="{1ECE4E9A-70DF-4368-A17D-BD5B7EF75641}" srcOrd="3" destOrd="0" presId="urn:microsoft.com/office/officeart/2005/8/layout/default"/>
    <dgm:cxn modelId="{1852F857-B702-4DD6-A7EE-E9124476E0F1}" type="presParOf" srcId="{3B968434-D82B-4FC1-BCA5-99E9F140741A}" destId="{26589667-CDC8-4180-9B15-05078CEB04AD}" srcOrd="4" destOrd="0" presId="urn:microsoft.com/office/officeart/2005/8/layout/default"/>
    <dgm:cxn modelId="{E23050E7-8222-48CA-AD65-ECE85CAFFDC5}" type="presParOf" srcId="{3B968434-D82B-4FC1-BCA5-99E9F140741A}" destId="{1ECD19C8-71D2-49E9-A80D-344CD6415784}" srcOrd="5" destOrd="0" presId="urn:microsoft.com/office/officeart/2005/8/layout/default"/>
    <dgm:cxn modelId="{7D869CB7-94A2-4F52-85CD-F2106741D3F3}" type="presParOf" srcId="{3B968434-D82B-4FC1-BCA5-99E9F140741A}" destId="{BCCC29C5-06A3-4CC6-BD46-243766491C64}" srcOrd="6" destOrd="0" presId="urn:microsoft.com/office/officeart/2005/8/layout/default"/>
    <dgm:cxn modelId="{EFB149AC-F78D-48AB-9044-DB8482B62617}" type="presParOf" srcId="{3B968434-D82B-4FC1-BCA5-99E9F140741A}" destId="{E4EBA6AF-8297-41D9-9599-814DD4772785}" srcOrd="7" destOrd="0" presId="urn:microsoft.com/office/officeart/2005/8/layout/default"/>
    <dgm:cxn modelId="{420056D7-0E99-4C22-B314-549EE149A5D0}" type="presParOf" srcId="{3B968434-D82B-4FC1-BCA5-99E9F140741A}" destId="{7885832C-9D03-448E-A253-7B4D9C6C5965}" srcOrd="8" destOrd="0" presId="urn:microsoft.com/office/officeart/2005/8/layout/default"/>
    <dgm:cxn modelId="{42D2D4D1-D4B0-4D17-BD19-125F1AD246E0}" type="presParOf" srcId="{3B968434-D82B-4FC1-BCA5-99E9F140741A}" destId="{FB036688-9529-4321-8D5A-57A3AB4CBF95}" srcOrd="9" destOrd="0" presId="urn:microsoft.com/office/officeart/2005/8/layout/default"/>
    <dgm:cxn modelId="{9B2AF64C-00EF-498B-B5D5-22262DCE76A2}" type="presParOf" srcId="{3B968434-D82B-4FC1-BCA5-99E9F140741A}" destId="{FAE05AE0-83EC-4B9F-89C0-022214469F54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AB6675D-AC03-444E-A2F6-8BA96E28539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B1CF41A-E385-47D8-907A-1C625A683315}">
      <dgm:prSet phldrT="[Текст]"/>
      <dgm:spPr/>
      <dgm:t>
        <a:bodyPr/>
        <a:lstStyle/>
        <a:p>
          <a:r>
            <a:rPr lang="ru-RU" dirty="0" smtClean="0"/>
            <a:t>Текущий контроль</a:t>
          </a:r>
          <a:endParaRPr lang="ru-RU" dirty="0"/>
        </a:p>
      </dgm:t>
    </dgm:pt>
    <dgm:pt modelId="{DF1BED87-811A-4BC9-A250-9618EE50F358}" type="parTrans" cxnId="{84B6D1E4-0E43-4F9D-B6B0-48D278DF7DA1}">
      <dgm:prSet/>
      <dgm:spPr/>
      <dgm:t>
        <a:bodyPr/>
        <a:lstStyle/>
        <a:p>
          <a:endParaRPr lang="ru-RU"/>
        </a:p>
      </dgm:t>
    </dgm:pt>
    <dgm:pt modelId="{5AED98F6-6AFF-4116-BD66-6CFC841281E7}" type="sibTrans" cxnId="{84B6D1E4-0E43-4F9D-B6B0-48D278DF7DA1}">
      <dgm:prSet/>
      <dgm:spPr/>
      <dgm:t>
        <a:bodyPr/>
        <a:lstStyle/>
        <a:p>
          <a:endParaRPr lang="ru-RU"/>
        </a:p>
      </dgm:t>
    </dgm:pt>
    <dgm:pt modelId="{C8BE3C44-1B70-4B3A-BE05-087BBF149916}">
      <dgm:prSet phldrT="[Текст]"/>
      <dgm:spPr/>
      <dgm:t>
        <a:bodyPr/>
        <a:lstStyle/>
        <a:p>
          <a:r>
            <a:rPr lang="ru-RU" dirty="0" smtClean="0"/>
            <a:t>Тематический контроль</a:t>
          </a:r>
          <a:endParaRPr lang="ru-RU" dirty="0"/>
        </a:p>
      </dgm:t>
    </dgm:pt>
    <dgm:pt modelId="{08241865-4CAB-4FB9-BD29-53947BBA123C}" type="parTrans" cxnId="{8BC9BBCC-E7CC-4A1B-A16F-2DE054D7E4BB}">
      <dgm:prSet/>
      <dgm:spPr/>
      <dgm:t>
        <a:bodyPr/>
        <a:lstStyle/>
        <a:p>
          <a:endParaRPr lang="ru-RU"/>
        </a:p>
      </dgm:t>
    </dgm:pt>
    <dgm:pt modelId="{497F46E6-A3FE-4AA8-A664-16A48B659165}" type="sibTrans" cxnId="{8BC9BBCC-E7CC-4A1B-A16F-2DE054D7E4BB}">
      <dgm:prSet/>
      <dgm:spPr/>
      <dgm:t>
        <a:bodyPr/>
        <a:lstStyle/>
        <a:p>
          <a:endParaRPr lang="ru-RU"/>
        </a:p>
      </dgm:t>
    </dgm:pt>
    <dgm:pt modelId="{3DF6CFF2-EC18-4743-AC93-2DC9ADEE401F}">
      <dgm:prSet phldrT="[Текст]"/>
      <dgm:spPr/>
      <dgm:t>
        <a:bodyPr/>
        <a:lstStyle/>
        <a:p>
          <a:r>
            <a:rPr lang="ru-RU" dirty="0" smtClean="0"/>
            <a:t>Итоговый контроль</a:t>
          </a:r>
          <a:endParaRPr lang="ru-RU" dirty="0"/>
        </a:p>
      </dgm:t>
    </dgm:pt>
    <dgm:pt modelId="{5C79B3F9-9C1B-4894-A340-BBAB8B74B8B9}" type="parTrans" cxnId="{83C4989E-31D2-4E9D-9C88-9C5837A255A7}">
      <dgm:prSet/>
      <dgm:spPr/>
      <dgm:t>
        <a:bodyPr/>
        <a:lstStyle/>
        <a:p>
          <a:endParaRPr lang="ru-RU"/>
        </a:p>
      </dgm:t>
    </dgm:pt>
    <dgm:pt modelId="{36FB586D-CF60-4F6F-8EB2-C3072F926DDB}" type="sibTrans" cxnId="{83C4989E-31D2-4E9D-9C88-9C5837A255A7}">
      <dgm:prSet/>
      <dgm:spPr/>
      <dgm:t>
        <a:bodyPr/>
        <a:lstStyle/>
        <a:p>
          <a:endParaRPr lang="ru-RU"/>
        </a:p>
      </dgm:t>
    </dgm:pt>
    <dgm:pt modelId="{173F7C24-7D61-449C-B5CC-FC6A6FAE4EFB}" type="pres">
      <dgm:prSet presAssocID="{DAB6675D-AC03-444E-A2F6-8BA96E28539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40B6F5D-22CC-44EC-87E0-DACBF9BBEE19}" type="pres">
      <dgm:prSet presAssocID="{CB1CF41A-E385-47D8-907A-1C625A683315}" presName="parentLin" presStyleCnt="0"/>
      <dgm:spPr/>
    </dgm:pt>
    <dgm:pt modelId="{DF15C676-FDBB-437F-BF18-1F0B892F689F}" type="pres">
      <dgm:prSet presAssocID="{CB1CF41A-E385-47D8-907A-1C625A683315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DFBD6DD6-C923-466C-A2AC-73A127E25F83}" type="pres">
      <dgm:prSet presAssocID="{CB1CF41A-E385-47D8-907A-1C625A683315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B072AA-285F-4CD1-B1E5-A7F7EDCB1014}" type="pres">
      <dgm:prSet presAssocID="{CB1CF41A-E385-47D8-907A-1C625A683315}" presName="negativeSpace" presStyleCnt="0"/>
      <dgm:spPr/>
    </dgm:pt>
    <dgm:pt modelId="{2E95C55D-9500-4ACB-8572-53E2447BF566}" type="pres">
      <dgm:prSet presAssocID="{CB1CF41A-E385-47D8-907A-1C625A683315}" presName="childText" presStyleLbl="conFgAcc1" presStyleIdx="0" presStyleCnt="3">
        <dgm:presLayoutVars>
          <dgm:bulletEnabled val="1"/>
        </dgm:presLayoutVars>
      </dgm:prSet>
      <dgm:spPr/>
    </dgm:pt>
    <dgm:pt modelId="{702C7D81-ABAB-4D9A-8812-DAE793994835}" type="pres">
      <dgm:prSet presAssocID="{5AED98F6-6AFF-4116-BD66-6CFC841281E7}" presName="spaceBetweenRectangles" presStyleCnt="0"/>
      <dgm:spPr/>
    </dgm:pt>
    <dgm:pt modelId="{73EFC1E0-D6B9-4BB9-A44F-BC3C9EF479F8}" type="pres">
      <dgm:prSet presAssocID="{C8BE3C44-1B70-4B3A-BE05-087BBF149916}" presName="parentLin" presStyleCnt="0"/>
      <dgm:spPr/>
    </dgm:pt>
    <dgm:pt modelId="{0AEB4C7A-2BBC-4932-9FE9-DE6D335A6222}" type="pres">
      <dgm:prSet presAssocID="{C8BE3C44-1B70-4B3A-BE05-087BBF149916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1E677324-1F54-4DAD-9E6C-4F7940FB8972}" type="pres">
      <dgm:prSet presAssocID="{C8BE3C44-1B70-4B3A-BE05-087BBF149916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47FFCE-EE0B-4792-9081-4353AF648B7C}" type="pres">
      <dgm:prSet presAssocID="{C8BE3C44-1B70-4B3A-BE05-087BBF149916}" presName="negativeSpace" presStyleCnt="0"/>
      <dgm:spPr/>
    </dgm:pt>
    <dgm:pt modelId="{E52FEC1F-EA40-4298-91E3-CDD73EA94FC9}" type="pres">
      <dgm:prSet presAssocID="{C8BE3C44-1B70-4B3A-BE05-087BBF149916}" presName="childText" presStyleLbl="conFgAcc1" presStyleIdx="1" presStyleCnt="3">
        <dgm:presLayoutVars>
          <dgm:bulletEnabled val="1"/>
        </dgm:presLayoutVars>
      </dgm:prSet>
      <dgm:spPr/>
    </dgm:pt>
    <dgm:pt modelId="{F3700186-5701-4CDD-9563-FE4ACD292668}" type="pres">
      <dgm:prSet presAssocID="{497F46E6-A3FE-4AA8-A664-16A48B659165}" presName="spaceBetweenRectangles" presStyleCnt="0"/>
      <dgm:spPr/>
    </dgm:pt>
    <dgm:pt modelId="{88A76B8E-5821-4B65-924A-5BC84CC83325}" type="pres">
      <dgm:prSet presAssocID="{3DF6CFF2-EC18-4743-AC93-2DC9ADEE401F}" presName="parentLin" presStyleCnt="0"/>
      <dgm:spPr/>
    </dgm:pt>
    <dgm:pt modelId="{3D8FFEAB-38D9-413F-80AB-E5F104C2ADC3}" type="pres">
      <dgm:prSet presAssocID="{3DF6CFF2-EC18-4743-AC93-2DC9ADEE401F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1EC28EEC-92F1-4776-A65B-11F124903CA1}" type="pres">
      <dgm:prSet presAssocID="{3DF6CFF2-EC18-4743-AC93-2DC9ADEE401F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83DDFB-8464-4A84-84F7-B7C9257ECB96}" type="pres">
      <dgm:prSet presAssocID="{3DF6CFF2-EC18-4743-AC93-2DC9ADEE401F}" presName="negativeSpace" presStyleCnt="0"/>
      <dgm:spPr/>
    </dgm:pt>
    <dgm:pt modelId="{AF8617BD-7DA6-433F-A9CA-F5B4E4DB4E2F}" type="pres">
      <dgm:prSet presAssocID="{3DF6CFF2-EC18-4743-AC93-2DC9ADEE401F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83585B7D-F9AE-4537-9A2B-C422706CCA07}" type="presOf" srcId="{3DF6CFF2-EC18-4743-AC93-2DC9ADEE401F}" destId="{3D8FFEAB-38D9-413F-80AB-E5F104C2ADC3}" srcOrd="0" destOrd="0" presId="urn:microsoft.com/office/officeart/2005/8/layout/list1"/>
    <dgm:cxn modelId="{8BC9BBCC-E7CC-4A1B-A16F-2DE054D7E4BB}" srcId="{DAB6675D-AC03-444E-A2F6-8BA96E285399}" destId="{C8BE3C44-1B70-4B3A-BE05-087BBF149916}" srcOrd="1" destOrd="0" parTransId="{08241865-4CAB-4FB9-BD29-53947BBA123C}" sibTransId="{497F46E6-A3FE-4AA8-A664-16A48B659165}"/>
    <dgm:cxn modelId="{83C4989E-31D2-4E9D-9C88-9C5837A255A7}" srcId="{DAB6675D-AC03-444E-A2F6-8BA96E285399}" destId="{3DF6CFF2-EC18-4743-AC93-2DC9ADEE401F}" srcOrd="2" destOrd="0" parTransId="{5C79B3F9-9C1B-4894-A340-BBAB8B74B8B9}" sibTransId="{36FB586D-CF60-4F6F-8EB2-C3072F926DDB}"/>
    <dgm:cxn modelId="{3D208578-F2FD-49F9-84A0-E67F8D8F1D2E}" type="presOf" srcId="{3DF6CFF2-EC18-4743-AC93-2DC9ADEE401F}" destId="{1EC28EEC-92F1-4776-A65B-11F124903CA1}" srcOrd="1" destOrd="0" presId="urn:microsoft.com/office/officeart/2005/8/layout/list1"/>
    <dgm:cxn modelId="{3739DD2E-3F78-4F1B-8367-7BFF356A41F7}" type="presOf" srcId="{CB1CF41A-E385-47D8-907A-1C625A683315}" destId="{DF15C676-FDBB-437F-BF18-1F0B892F689F}" srcOrd="0" destOrd="0" presId="urn:microsoft.com/office/officeart/2005/8/layout/list1"/>
    <dgm:cxn modelId="{3816EA79-243A-4FA5-8723-ADEC83985226}" type="presOf" srcId="{C8BE3C44-1B70-4B3A-BE05-087BBF149916}" destId="{0AEB4C7A-2BBC-4932-9FE9-DE6D335A6222}" srcOrd="0" destOrd="0" presId="urn:microsoft.com/office/officeart/2005/8/layout/list1"/>
    <dgm:cxn modelId="{808A5936-6317-4CAC-916C-159DE5102922}" type="presOf" srcId="{CB1CF41A-E385-47D8-907A-1C625A683315}" destId="{DFBD6DD6-C923-466C-A2AC-73A127E25F83}" srcOrd="1" destOrd="0" presId="urn:microsoft.com/office/officeart/2005/8/layout/list1"/>
    <dgm:cxn modelId="{4AD9B590-667B-4915-A2D5-FB1877E12C34}" type="presOf" srcId="{DAB6675D-AC03-444E-A2F6-8BA96E285399}" destId="{173F7C24-7D61-449C-B5CC-FC6A6FAE4EFB}" srcOrd="0" destOrd="0" presId="urn:microsoft.com/office/officeart/2005/8/layout/list1"/>
    <dgm:cxn modelId="{84B6D1E4-0E43-4F9D-B6B0-48D278DF7DA1}" srcId="{DAB6675D-AC03-444E-A2F6-8BA96E285399}" destId="{CB1CF41A-E385-47D8-907A-1C625A683315}" srcOrd="0" destOrd="0" parTransId="{DF1BED87-811A-4BC9-A250-9618EE50F358}" sibTransId="{5AED98F6-6AFF-4116-BD66-6CFC841281E7}"/>
    <dgm:cxn modelId="{CF2E4B6E-8FF1-4DAF-A54D-EADD60FAA7D0}" type="presOf" srcId="{C8BE3C44-1B70-4B3A-BE05-087BBF149916}" destId="{1E677324-1F54-4DAD-9E6C-4F7940FB8972}" srcOrd="1" destOrd="0" presId="urn:microsoft.com/office/officeart/2005/8/layout/list1"/>
    <dgm:cxn modelId="{A7423FE9-7D66-4C2E-9B14-10A143B41EEE}" type="presParOf" srcId="{173F7C24-7D61-449C-B5CC-FC6A6FAE4EFB}" destId="{E40B6F5D-22CC-44EC-87E0-DACBF9BBEE19}" srcOrd="0" destOrd="0" presId="urn:microsoft.com/office/officeart/2005/8/layout/list1"/>
    <dgm:cxn modelId="{189A2CEB-749D-447C-B590-9BA3F6A92BFE}" type="presParOf" srcId="{E40B6F5D-22CC-44EC-87E0-DACBF9BBEE19}" destId="{DF15C676-FDBB-437F-BF18-1F0B892F689F}" srcOrd="0" destOrd="0" presId="urn:microsoft.com/office/officeart/2005/8/layout/list1"/>
    <dgm:cxn modelId="{27508906-8E48-4FC0-A113-3EA367BE8480}" type="presParOf" srcId="{E40B6F5D-22CC-44EC-87E0-DACBF9BBEE19}" destId="{DFBD6DD6-C923-466C-A2AC-73A127E25F83}" srcOrd="1" destOrd="0" presId="urn:microsoft.com/office/officeart/2005/8/layout/list1"/>
    <dgm:cxn modelId="{14902B1E-21B1-4E6F-AF2B-57A03CF4CA86}" type="presParOf" srcId="{173F7C24-7D61-449C-B5CC-FC6A6FAE4EFB}" destId="{39B072AA-285F-4CD1-B1E5-A7F7EDCB1014}" srcOrd="1" destOrd="0" presId="urn:microsoft.com/office/officeart/2005/8/layout/list1"/>
    <dgm:cxn modelId="{327C681E-1FAD-41AD-A987-BE0798C63EC7}" type="presParOf" srcId="{173F7C24-7D61-449C-B5CC-FC6A6FAE4EFB}" destId="{2E95C55D-9500-4ACB-8572-53E2447BF566}" srcOrd="2" destOrd="0" presId="urn:microsoft.com/office/officeart/2005/8/layout/list1"/>
    <dgm:cxn modelId="{F8E27E9B-3FE2-4F28-9160-037AF194BC0A}" type="presParOf" srcId="{173F7C24-7D61-449C-B5CC-FC6A6FAE4EFB}" destId="{702C7D81-ABAB-4D9A-8812-DAE793994835}" srcOrd="3" destOrd="0" presId="urn:microsoft.com/office/officeart/2005/8/layout/list1"/>
    <dgm:cxn modelId="{2CC6EB71-C202-4230-88B6-7FC5B141E5BE}" type="presParOf" srcId="{173F7C24-7D61-449C-B5CC-FC6A6FAE4EFB}" destId="{73EFC1E0-D6B9-4BB9-A44F-BC3C9EF479F8}" srcOrd="4" destOrd="0" presId="urn:microsoft.com/office/officeart/2005/8/layout/list1"/>
    <dgm:cxn modelId="{B5E624B4-7A38-4197-AEF4-99CB3EECAA52}" type="presParOf" srcId="{73EFC1E0-D6B9-4BB9-A44F-BC3C9EF479F8}" destId="{0AEB4C7A-2BBC-4932-9FE9-DE6D335A6222}" srcOrd="0" destOrd="0" presId="urn:microsoft.com/office/officeart/2005/8/layout/list1"/>
    <dgm:cxn modelId="{D928B536-C601-4C1F-A0E1-EDC229B9A50A}" type="presParOf" srcId="{73EFC1E0-D6B9-4BB9-A44F-BC3C9EF479F8}" destId="{1E677324-1F54-4DAD-9E6C-4F7940FB8972}" srcOrd="1" destOrd="0" presId="urn:microsoft.com/office/officeart/2005/8/layout/list1"/>
    <dgm:cxn modelId="{1FE17414-0809-43CC-BAAC-7FA78DEC6477}" type="presParOf" srcId="{173F7C24-7D61-449C-B5CC-FC6A6FAE4EFB}" destId="{D847FFCE-EE0B-4792-9081-4353AF648B7C}" srcOrd="5" destOrd="0" presId="urn:microsoft.com/office/officeart/2005/8/layout/list1"/>
    <dgm:cxn modelId="{765FBABC-20DD-4E38-AC0F-0DC77830E4C7}" type="presParOf" srcId="{173F7C24-7D61-449C-B5CC-FC6A6FAE4EFB}" destId="{E52FEC1F-EA40-4298-91E3-CDD73EA94FC9}" srcOrd="6" destOrd="0" presId="urn:microsoft.com/office/officeart/2005/8/layout/list1"/>
    <dgm:cxn modelId="{E3E1311F-0ED6-4AEB-8DCE-073CC65289A0}" type="presParOf" srcId="{173F7C24-7D61-449C-B5CC-FC6A6FAE4EFB}" destId="{F3700186-5701-4CDD-9563-FE4ACD292668}" srcOrd="7" destOrd="0" presId="urn:microsoft.com/office/officeart/2005/8/layout/list1"/>
    <dgm:cxn modelId="{2AA13935-4D3D-41B4-A8B0-EB5BDD2F119C}" type="presParOf" srcId="{173F7C24-7D61-449C-B5CC-FC6A6FAE4EFB}" destId="{88A76B8E-5821-4B65-924A-5BC84CC83325}" srcOrd="8" destOrd="0" presId="urn:microsoft.com/office/officeart/2005/8/layout/list1"/>
    <dgm:cxn modelId="{156645C6-541E-4200-94A5-B5D5D14CA9E0}" type="presParOf" srcId="{88A76B8E-5821-4B65-924A-5BC84CC83325}" destId="{3D8FFEAB-38D9-413F-80AB-E5F104C2ADC3}" srcOrd="0" destOrd="0" presId="urn:microsoft.com/office/officeart/2005/8/layout/list1"/>
    <dgm:cxn modelId="{5DD37860-8CA2-4E20-9B5E-E4424C8E1056}" type="presParOf" srcId="{88A76B8E-5821-4B65-924A-5BC84CC83325}" destId="{1EC28EEC-92F1-4776-A65B-11F124903CA1}" srcOrd="1" destOrd="0" presId="urn:microsoft.com/office/officeart/2005/8/layout/list1"/>
    <dgm:cxn modelId="{02F832FD-1002-47E3-BCB7-64CEEEB4A501}" type="presParOf" srcId="{173F7C24-7D61-449C-B5CC-FC6A6FAE4EFB}" destId="{7883DDFB-8464-4A84-84F7-B7C9257ECB96}" srcOrd="9" destOrd="0" presId="urn:microsoft.com/office/officeart/2005/8/layout/list1"/>
    <dgm:cxn modelId="{B4A7D290-E74C-4368-8A1E-A7753BE7A82C}" type="presParOf" srcId="{173F7C24-7D61-449C-B5CC-FC6A6FAE4EFB}" destId="{AF8617BD-7DA6-433F-A9CA-F5B4E4DB4E2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FE27D49-7037-45F3-AAFF-17E0726EBC60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2446C68F-7E9C-43A6-9298-445085A0B5B6}">
      <dgm:prSet phldrT="[Текст]"/>
      <dgm:spPr/>
      <dgm:t>
        <a:bodyPr/>
        <a:lstStyle/>
        <a:p>
          <a:r>
            <a:rPr lang="ru-RU" dirty="0" err="1" smtClean="0"/>
            <a:t>метапредметные</a:t>
          </a:r>
          <a:endParaRPr lang="ru-RU" dirty="0"/>
        </a:p>
      </dgm:t>
    </dgm:pt>
    <dgm:pt modelId="{F83737A7-B404-41F2-A5A1-7C600AF8B23F}" type="parTrans" cxnId="{04723E93-B6AC-4F62-9163-6958A7CADD34}">
      <dgm:prSet/>
      <dgm:spPr/>
      <dgm:t>
        <a:bodyPr/>
        <a:lstStyle/>
        <a:p>
          <a:endParaRPr lang="ru-RU"/>
        </a:p>
      </dgm:t>
    </dgm:pt>
    <dgm:pt modelId="{48BD7E72-59F5-4EA3-89CF-286D1A742066}" type="sibTrans" cxnId="{04723E93-B6AC-4F62-9163-6958A7CADD34}">
      <dgm:prSet/>
      <dgm:spPr/>
      <dgm:t>
        <a:bodyPr/>
        <a:lstStyle/>
        <a:p>
          <a:endParaRPr lang="ru-RU"/>
        </a:p>
      </dgm:t>
    </dgm:pt>
    <dgm:pt modelId="{97A0A237-D598-4335-B80A-8E14235BB13E}">
      <dgm:prSet phldrT="[Текст]"/>
      <dgm:spPr/>
      <dgm:t>
        <a:bodyPr/>
        <a:lstStyle/>
        <a:p>
          <a:r>
            <a:rPr lang="ru-RU" dirty="0" smtClean="0"/>
            <a:t>предметные</a:t>
          </a:r>
          <a:endParaRPr lang="ru-RU" dirty="0"/>
        </a:p>
      </dgm:t>
    </dgm:pt>
    <dgm:pt modelId="{33416235-19DA-4949-B493-2A1E9D03BAE4}" type="parTrans" cxnId="{0DE7027D-7CA7-40BC-BF68-5DB7A8A52B9E}">
      <dgm:prSet/>
      <dgm:spPr/>
      <dgm:t>
        <a:bodyPr/>
        <a:lstStyle/>
        <a:p>
          <a:endParaRPr lang="ru-RU"/>
        </a:p>
      </dgm:t>
    </dgm:pt>
    <dgm:pt modelId="{D6B3E508-A183-4D86-800A-C6FD864B9F39}" type="sibTrans" cxnId="{0DE7027D-7CA7-40BC-BF68-5DB7A8A52B9E}">
      <dgm:prSet/>
      <dgm:spPr/>
      <dgm:t>
        <a:bodyPr/>
        <a:lstStyle/>
        <a:p>
          <a:endParaRPr lang="ru-RU"/>
        </a:p>
      </dgm:t>
    </dgm:pt>
    <dgm:pt modelId="{C7643CCC-74E6-4E18-B191-37CDFC161A6D}">
      <dgm:prSet phldrT="[Текст]"/>
      <dgm:spPr/>
      <dgm:t>
        <a:bodyPr/>
        <a:lstStyle/>
        <a:p>
          <a:r>
            <a:rPr lang="ru-RU" dirty="0" smtClean="0"/>
            <a:t>личностные</a:t>
          </a:r>
          <a:endParaRPr lang="ru-RU" dirty="0"/>
        </a:p>
      </dgm:t>
    </dgm:pt>
    <dgm:pt modelId="{1D0948F5-904C-405F-B5FD-D58CC71B4BA2}" type="parTrans" cxnId="{FECB02B5-41B7-4BBA-8740-CE919633AF16}">
      <dgm:prSet/>
      <dgm:spPr/>
      <dgm:t>
        <a:bodyPr/>
        <a:lstStyle/>
        <a:p>
          <a:endParaRPr lang="ru-RU"/>
        </a:p>
      </dgm:t>
    </dgm:pt>
    <dgm:pt modelId="{990DDAEC-7276-4F6F-AC5A-046BB55DA9D5}" type="sibTrans" cxnId="{FECB02B5-41B7-4BBA-8740-CE919633AF16}">
      <dgm:prSet/>
      <dgm:spPr/>
      <dgm:t>
        <a:bodyPr/>
        <a:lstStyle/>
        <a:p>
          <a:endParaRPr lang="ru-RU"/>
        </a:p>
      </dgm:t>
    </dgm:pt>
    <dgm:pt modelId="{79CC41F3-708E-4DC7-B31D-3995394752F1}" type="pres">
      <dgm:prSet presAssocID="{6FE27D49-7037-45F3-AAFF-17E0726EBC60}" presName="compositeShape" presStyleCnt="0">
        <dgm:presLayoutVars>
          <dgm:chMax val="7"/>
          <dgm:dir/>
          <dgm:resizeHandles val="exact"/>
        </dgm:presLayoutVars>
      </dgm:prSet>
      <dgm:spPr/>
    </dgm:pt>
    <dgm:pt modelId="{B1823CF8-1929-44C5-B251-DE441838D5DA}" type="pres">
      <dgm:prSet presAssocID="{6FE27D49-7037-45F3-AAFF-17E0726EBC60}" presName="wedge1" presStyleLbl="node1" presStyleIdx="0" presStyleCnt="3" custScaleX="110244" custScaleY="105011"/>
      <dgm:spPr/>
      <dgm:t>
        <a:bodyPr/>
        <a:lstStyle/>
        <a:p>
          <a:endParaRPr lang="ru-RU"/>
        </a:p>
      </dgm:t>
    </dgm:pt>
    <dgm:pt modelId="{F0346771-CD3C-422C-90B9-5C8042C2C920}" type="pres">
      <dgm:prSet presAssocID="{6FE27D49-7037-45F3-AAFF-17E0726EBC60}" presName="dummy1a" presStyleCnt="0"/>
      <dgm:spPr/>
    </dgm:pt>
    <dgm:pt modelId="{CCC1769A-002A-432D-AB28-EB5AC5A55617}" type="pres">
      <dgm:prSet presAssocID="{6FE27D49-7037-45F3-AAFF-17E0726EBC60}" presName="dummy1b" presStyleCnt="0"/>
      <dgm:spPr/>
    </dgm:pt>
    <dgm:pt modelId="{7D249994-919A-48A2-95C5-7AE24994529F}" type="pres">
      <dgm:prSet presAssocID="{6FE27D49-7037-45F3-AAFF-17E0726EBC60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1D0B9B-912C-4FFB-A9CD-9C547EF5DA60}" type="pres">
      <dgm:prSet presAssocID="{6FE27D49-7037-45F3-AAFF-17E0726EBC60}" presName="wedge2" presStyleLbl="node1" presStyleIdx="1" presStyleCnt="3"/>
      <dgm:spPr/>
      <dgm:t>
        <a:bodyPr/>
        <a:lstStyle/>
        <a:p>
          <a:endParaRPr lang="ru-RU"/>
        </a:p>
      </dgm:t>
    </dgm:pt>
    <dgm:pt modelId="{89A0CB4A-0DBD-42A1-AE2B-9A53BED6E625}" type="pres">
      <dgm:prSet presAssocID="{6FE27D49-7037-45F3-AAFF-17E0726EBC60}" presName="dummy2a" presStyleCnt="0"/>
      <dgm:spPr/>
    </dgm:pt>
    <dgm:pt modelId="{F50FD842-3953-49AD-A454-61A798A33A52}" type="pres">
      <dgm:prSet presAssocID="{6FE27D49-7037-45F3-AAFF-17E0726EBC60}" presName="dummy2b" presStyleCnt="0"/>
      <dgm:spPr/>
    </dgm:pt>
    <dgm:pt modelId="{BDD8D475-6A82-4CBD-8485-05D02A721D30}" type="pres">
      <dgm:prSet presAssocID="{6FE27D49-7037-45F3-AAFF-17E0726EBC60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338A1E-C11B-405D-9819-6F7E5B454FB6}" type="pres">
      <dgm:prSet presAssocID="{6FE27D49-7037-45F3-AAFF-17E0726EBC60}" presName="wedge3" presStyleLbl="node1" presStyleIdx="2" presStyleCnt="3"/>
      <dgm:spPr/>
      <dgm:t>
        <a:bodyPr/>
        <a:lstStyle/>
        <a:p>
          <a:endParaRPr lang="ru-RU"/>
        </a:p>
      </dgm:t>
    </dgm:pt>
    <dgm:pt modelId="{EC08475D-7FBF-47F4-9BD7-B4C8BC0B3527}" type="pres">
      <dgm:prSet presAssocID="{6FE27D49-7037-45F3-AAFF-17E0726EBC60}" presName="dummy3a" presStyleCnt="0"/>
      <dgm:spPr/>
    </dgm:pt>
    <dgm:pt modelId="{81D4BE98-9383-435B-B4E4-714F612F1EBA}" type="pres">
      <dgm:prSet presAssocID="{6FE27D49-7037-45F3-AAFF-17E0726EBC60}" presName="dummy3b" presStyleCnt="0"/>
      <dgm:spPr/>
    </dgm:pt>
    <dgm:pt modelId="{E9ED8F4A-81A9-4355-8412-4AD42DEC5E44}" type="pres">
      <dgm:prSet presAssocID="{6FE27D49-7037-45F3-AAFF-17E0726EBC60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920654-7F76-451D-8481-2D5C9BED7BBC}" type="pres">
      <dgm:prSet presAssocID="{48BD7E72-59F5-4EA3-89CF-286D1A742066}" presName="arrowWedge1" presStyleLbl="fgSibTrans2D1" presStyleIdx="0" presStyleCnt="3"/>
      <dgm:spPr/>
    </dgm:pt>
    <dgm:pt modelId="{75A21F62-42A4-4077-81B4-A3C03092BEEE}" type="pres">
      <dgm:prSet presAssocID="{D6B3E508-A183-4D86-800A-C6FD864B9F39}" presName="arrowWedge2" presStyleLbl="fgSibTrans2D1" presStyleIdx="1" presStyleCnt="3"/>
      <dgm:spPr/>
    </dgm:pt>
    <dgm:pt modelId="{0B978EBE-CDD6-4DB0-8F86-CA58A2ED9A86}" type="pres">
      <dgm:prSet presAssocID="{990DDAEC-7276-4F6F-AC5A-046BB55DA9D5}" presName="arrowWedge3" presStyleLbl="fgSibTrans2D1" presStyleIdx="2" presStyleCnt="3"/>
      <dgm:spPr/>
    </dgm:pt>
  </dgm:ptLst>
  <dgm:cxnLst>
    <dgm:cxn modelId="{0DE7027D-7CA7-40BC-BF68-5DB7A8A52B9E}" srcId="{6FE27D49-7037-45F3-AAFF-17E0726EBC60}" destId="{97A0A237-D598-4335-B80A-8E14235BB13E}" srcOrd="1" destOrd="0" parTransId="{33416235-19DA-4949-B493-2A1E9D03BAE4}" sibTransId="{D6B3E508-A183-4D86-800A-C6FD864B9F39}"/>
    <dgm:cxn modelId="{FECB02B5-41B7-4BBA-8740-CE919633AF16}" srcId="{6FE27D49-7037-45F3-AAFF-17E0726EBC60}" destId="{C7643CCC-74E6-4E18-B191-37CDFC161A6D}" srcOrd="2" destOrd="0" parTransId="{1D0948F5-904C-405F-B5FD-D58CC71B4BA2}" sibTransId="{990DDAEC-7276-4F6F-AC5A-046BB55DA9D5}"/>
    <dgm:cxn modelId="{560F121B-B280-4513-84DF-6CEA8A38F091}" type="presOf" srcId="{6FE27D49-7037-45F3-AAFF-17E0726EBC60}" destId="{79CC41F3-708E-4DC7-B31D-3995394752F1}" srcOrd="0" destOrd="0" presId="urn:microsoft.com/office/officeart/2005/8/layout/cycle8"/>
    <dgm:cxn modelId="{04723E93-B6AC-4F62-9163-6958A7CADD34}" srcId="{6FE27D49-7037-45F3-AAFF-17E0726EBC60}" destId="{2446C68F-7E9C-43A6-9298-445085A0B5B6}" srcOrd="0" destOrd="0" parTransId="{F83737A7-B404-41F2-A5A1-7C600AF8B23F}" sibTransId="{48BD7E72-59F5-4EA3-89CF-286D1A742066}"/>
    <dgm:cxn modelId="{C603F5D3-111C-4A3A-ACA2-D285D84AB968}" type="presOf" srcId="{C7643CCC-74E6-4E18-B191-37CDFC161A6D}" destId="{0A338A1E-C11B-405D-9819-6F7E5B454FB6}" srcOrd="0" destOrd="0" presId="urn:microsoft.com/office/officeart/2005/8/layout/cycle8"/>
    <dgm:cxn modelId="{E89FEFA0-B066-4C9C-B6F5-B9764D74137C}" type="presOf" srcId="{2446C68F-7E9C-43A6-9298-445085A0B5B6}" destId="{B1823CF8-1929-44C5-B251-DE441838D5DA}" srcOrd="0" destOrd="0" presId="urn:microsoft.com/office/officeart/2005/8/layout/cycle8"/>
    <dgm:cxn modelId="{82F3914C-C46F-4CF0-83A8-D950B8A29922}" type="presOf" srcId="{2446C68F-7E9C-43A6-9298-445085A0B5B6}" destId="{7D249994-919A-48A2-95C5-7AE24994529F}" srcOrd="1" destOrd="0" presId="urn:microsoft.com/office/officeart/2005/8/layout/cycle8"/>
    <dgm:cxn modelId="{747CF986-0CBC-4E43-9188-2D05C6DFCBFD}" type="presOf" srcId="{97A0A237-D598-4335-B80A-8E14235BB13E}" destId="{BDD8D475-6A82-4CBD-8485-05D02A721D30}" srcOrd="1" destOrd="0" presId="urn:microsoft.com/office/officeart/2005/8/layout/cycle8"/>
    <dgm:cxn modelId="{A33519C3-C4E9-42E1-BEB6-1157EEB38285}" type="presOf" srcId="{97A0A237-D598-4335-B80A-8E14235BB13E}" destId="{CB1D0B9B-912C-4FFB-A9CD-9C547EF5DA60}" srcOrd="0" destOrd="0" presId="urn:microsoft.com/office/officeart/2005/8/layout/cycle8"/>
    <dgm:cxn modelId="{D50938FB-94CE-4971-98A6-E185B29A480A}" type="presOf" srcId="{C7643CCC-74E6-4E18-B191-37CDFC161A6D}" destId="{E9ED8F4A-81A9-4355-8412-4AD42DEC5E44}" srcOrd="1" destOrd="0" presId="urn:microsoft.com/office/officeart/2005/8/layout/cycle8"/>
    <dgm:cxn modelId="{7F9F57B6-9103-428A-940B-7B1C8FC4220B}" type="presParOf" srcId="{79CC41F3-708E-4DC7-B31D-3995394752F1}" destId="{B1823CF8-1929-44C5-B251-DE441838D5DA}" srcOrd="0" destOrd="0" presId="urn:microsoft.com/office/officeart/2005/8/layout/cycle8"/>
    <dgm:cxn modelId="{7CADC745-1B94-4F4C-A228-867918647A5D}" type="presParOf" srcId="{79CC41F3-708E-4DC7-B31D-3995394752F1}" destId="{F0346771-CD3C-422C-90B9-5C8042C2C920}" srcOrd="1" destOrd="0" presId="urn:microsoft.com/office/officeart/2005/8/layout/cycle8"/>
    <dgm:cxn modelId="{4129556A-1235-4F9A-9645-D2A3AB47B931}" type="presParOf" srcId="{79CC41F3-708E-4DC7-B31D-3995394752F1}" destId="{CCC1769A-002A-432D-AB28-EB5AC5A55617}" srcOrd="2" destOrd="0" presId="urn:microsoft.com/office/officeart/2005/8/layout/cycle8"/>
    <dgm:cxn modelId="{E94C2511-5C9B-448A-9698-FA97D48A0169}" type="presParOf" srcId="{79CC41F3-708E-4DC7-B31D-3995394752F1}" destId="{7D249994-919A-48A2-95C5-7AE24994529F}" srcOrd="3" destOrd="0" presId="urn:microsoft.com/office/officeart/2005/8/layout/cycle8"/>
    <dgm:cxn modelId="{A3F7B72D-FD69-4117-85DA-49C36C89ABD5}" type="presParOf" srcId="{79CC41F3-708E-4DC7-B31D-3995394752F1}" destId="{CB1D0B9B-912C-4FFB-A9CD-9C547EF5DA60}" srcOrd="4" destOrd="0" presId="urn:microsoft.com/office/officeart/2005/8/layout/cycle8"/>
    <dgm:cxn modelId="{18F9F82A-7356-4BD8-AF63-248338F95FA7}" type="presParOf" srcId="{79CC41F3-708E-4DC7-B31D-3995394752F1}" destId="{89A0CB4A-0DBD-42A1-AE2B-9A53BED6E625}" srcOrd="5" destOrd="0" presId="urn:microsoft.com/office/officeart/2005/8/layout/cycle8"/>
    <dgm:cxn modelId="{473740E8-D04C-4F9B-A6AF-79A2C4286D13}" type="presParOf" srcId="{79CC41F3-708E-4DC7-B31D-3995394752F1}" destId="{F50FD842-3953-49AD-A454-61A798A33A52}" srcOrd="6" destOrd="0" presId="urn:microsoft.com/office/officeart/2005/8/layout/cycle8"/>
    <dgm:cxn modelId="{C9CC9C59-66A5-4813-AD20-104651599A99}" type="presParOf" srcId="{79CC41F3-708E-4DC7-B31D-3995394752F1}" destId="{BDD8D475-6A82-4CBD-8485-05D02A721D30}" srcOrd="7" destOrd="0" presId="urn:microsoft.com/office/officeart/2005/8/layout/cycle8"/>
    <dgm:cxn modelId="{8CA33B8E-FD17-4A58-A81D-6DBB2427F033}" type="presParOf" srcId="{79CC41F3-708E-4DC7-B31D-3995394752F1}" destId="{0A338A1E-C11B-405D-9819-6F7E5B454FB6}" srcOrd="8" destOrd="0" presId="urn:microsoft.com/office/officeart/2005/8/layout/cycle8"/>
    <dgm:cxn modelId="{BB235F22-5DE7-43B0-813F-4557B9C9BE5E}" type="presParOf" srcId="{79CC41F3-708E-4DC7-B31D-3995394752F1}" destId="{EC08475D-7FBF-47F4-9BD7-B4C8BC0B3527}" srcOrd="9" destOrd="0" presId="urn:microsoft.com/office/officeart/2005/8/layout/cycle8"/>
    <dgm:cxn modelId="{7949C123-DF41-40C0-A6CF-12F57EFB887E}" type="presParOf" srcId="{79CC41F3-708E-4DC7-B31D-3995394752F1}" destId="{81D4BE98-9383-435B-B4E4-714F612F1EBA}" srcOrd="10" destOrd="0" presId="urn:microsoft.com/office/officeart/2005/8/layout/cycle8"/>
    <dgm:cxn modelId="{3930D445-CEEC-4B66-AD89-4763BCE5FE26}" type="presParOf" srcId="{79CC41F3-708E-4DC7-B31D-3995394752F1}" destId="{E9ED8F4A-81A9-4355-8412-4AD42DEC5E44}" srcOrd="11" destOrd="0" presId="urn:microsoft.com/office/officeart/2005/8/layout/cycle8"/>
    <dgm:cxn modelId="{7F3FB48C-61DD-4CCC-92AD-0F85107A2116}" type="presParOf" srcId="{79CC41F3-708E-4DC7-B31D-3995394752F1}" destId="{C5920654-7F76-451D-8481-2D5C9BED7BBC}" srcOrd="12" destOrd="0" presId="urn:microsoft.com/office/officeart/2005/8/layout/cycle8"/>
    <dgm:cxn modelId="{E4F6D86B-FC2A-4BAA-B0AC-B0E43DAB75A9}" type="presParOf" srcId="{79CC41F3-708E-4DC7-B31D-3995394752F1}" destId="{75A21F62-42A4-4077-81B4-A3C03092BEEE}" srcOrd="13" destOrd="0" presId="urn:microsoft.com/office/officeart/2005/8/layout/cycle8"/>
    <dgm:cxn modelId="{B812C1A9-FE5E-432B-82C8-C541679610CC}" type="presParOf" srcId="{79CC41F3-708E-4DC7-B31D-3995394752F1}" destId="{0B978EBE-CDD6-4DB0-8F86-CA58A2ED9A86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F2BE13F-7DB1-4F91-A84E-524EDE6B3DB6}">
      <dsp:nvSpPr>
        <dsp:cNvPr id="0" name=""/>
        <dsp:cNvSpPr/>
      </dsp:nvSpPr>
      <dsp:spPr>
        <a:xfrm>
          <a:off x="0" y="796924"/>
          <a:ext cx="2571749" cy="1543050"/>
        </a:xfrm>
        <a:prstGeom prst="rect">
          <a:avLst/>
        </a:prstGeom>
        <a:solidFill>
          <a:schemeClr val="accent5">
            <a:lumMod val="60000"/>
            <a:lumOff val="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Социальная</a:t>
          </a:r>
          <a:endParaRPr lang="ru-RU" sz="2400" kern="1200" dirty="0"/>
        </a:p>
      </dsp:txBody>
      <dsp:txXfrm>
        <a:off x="0" y="796924"/>
        <a:ext cx="2571749" cy="1543050"/>
      </dsp:txXfrm>
    </dsp:sp>
    <dsp:sp modelId="{3A2B088A-35B3-4305-BD3F-005741078160}">
      <dsp:nvSpPr>
        <dsp:cNvPr id="0" name=""/>
        <dsp:cNvSpPr/>
      </dsp:nvSpPr>
      <dsp:spPr>
        <a:xfrm>
          <a:off x="2828925" y="796924"/>
          <a:ext cx="2571749" cy="15430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Образовательная</a:t>
          </a:r>
          <a:endParaRPr lang="ru-RU" sz="2400" kern="1200" dirty="0"/>
        </a:p>
      </dsp:txBody>
      <dsp:txXfrm>
        <a:off x="2828925" y="796924"/>
        <a:ext cx="2571749" cy="1543050"/>
      </dsp:txXfrm>
    </dsp:sp>
    <dsp:sp modelId="{26589667-CDC8-4180-9B15-05078CEB04AD}">
      <dsp:nvSpPr>
        <dsp:cNvPr id="0" name=""/>
        <dsp:cNvSpPr/>
      </dsp:nvSpPr>
      <dsp:spPr>
        <a:xfrm>
          <a:off x="5657849" y="796924"/>
          <a:ext cx="2571749" cy="1543050"/>
        </a:xfrm>
        <a:prstGeom prst="rect">
          <a:avLst/>
        </a:prstGeom>
        <a:solidFill>
          <a:srgbClr val="00B05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Воспитательная</a:t>
          </a:r>
          <a:endParaRPr lang="ru-RU" sz="2400" kern="1200" dirty="0"/>
        </a:p>
      </dsp:txBody>
      <dsp:txXfrm>
        <a:off x="5657849" y="796924"/>
        <a:ext cx="2571749" cy="1543050"/>
      </dsp:txXfrm>
    </dsp:sp>
    <dsp:sp modelId="{BCCC29C5-06A3-4CC6-BD46-243766491C64}">
      <dsp:nvSpPr>
        <dsp:cNvPr id="0" name=""/>
        <dsp:cNvSpPr/>
      </dsp:nvSpPr>
      <dsp:spPr>
        <a:xfrm>
          <a:off x="0" y="2597149"/>
          <a:ext cx="2571749" cy="1543050"/>
        </a:xfrm>
        <a:prstGeom prst="rect">
          <a:avLst/>
        </a:prstGeom>
        <a:solidFill>
          <a:srgbClr val="FFFF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</a:rPr>
            <a:t>Эмоциональная</a:t>
          </a:r>
          <a:endParaRPr lang="ru-RU" sz="2400" kern="1200" dirty="0">
            <a:solidFill>
              <a:schemeClr val="tx1"/>
            </a:solidFill>
          </a:endParaRPr>
        </a:p>
      </dsp:txBody>
      <dsp:txXfrm>
        <a:off x="0" y="2597149"/>
        <a:ext cx="2571749" cy="1543050"/>
      </dsp:txXfrm>
    </dsp:sp>
    <dsp:sp modelId="{7885832C-9D03-448E-A253-7B4D9C6C5965}">
      <dsp:nvSpPr>
        <dsp:cNvPr id="0" name=""/>
        <dsp:cNvSpPr/>
      </dsp:nvSpPr>
      <dsp:spPr>
        <a:xfrm>
          <a:off x="2828925" y="2597149"/>
          <a:ext cx="2571749" cy="1543050"/>
        </a:xfrm>
        <a:prstGeom prst="rect">
          <a:avLst/>
        </a:prstGeom>
        <a:solidFill>
          <a:srgbClr val="FFC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</a:rPr>
            <a:t>Информационная</a:t>
          </a:r>
          <a:endParaRPr lang="ru-RU" sz="2400" kern="1200" dirty="0">
            <a:solidFill>
              <a:schemeClr val="tx1"/>
            </a:solidFill>
          </a:endParaRPr>
        </a:p>
      </dsp:txBody>
      <dsp:txXfrm>
        <a:off x="2828925" y="2597149"/>
        <a:ext cx="2571749" cy="1543050"/>
      </dsp:txXfrm>
    </dsp:sp>
    <dsp:sp modelId="{FAE05AE0-83EC-4B9F-89C0-022214469F54}">
      <dsp:nvSpPr>
        <dsp:cNvPr id="0" name=""/>
        <dsp:cNvSpPr/>
      </dsp:nvSpPr>
      <dsp:spPr>
        <a:xfrm>
          <a:off x="5657849" y="2597149"/>
          <a:ext cx="2571749" cy="1543050"/>
        </a:xfrm>
        <a:prstGeom prst="rect">
          <a:avLst/>
        </a:prstGeom>
        <a:solidFill>
          <a:srgbClr val="7030A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Функция управления</a:t>
          </a:r>
          <a:endParaRPr lang="ru-RU" sz="2400" kern="1200" dirty="0"/>
        </a:p>
      </dsp:txBody>
      <dsp:txXfrm>
        <a:off x="5657849" y="2597149"/>
        <a:ext cx="2571749" cy="154305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E95C55D-9500-4ACB-8572-53E2447BF566}">
      <dsp:nvSpPr>
        <dsp:cNvPr id="0" name=""/>
        <dsp:cNvSpPr/>
      </dsp:nvSpPr>
      <dsp:spPr>
        <a:xfrm>
          <a:off x="0" y="597102"/>
          <a:ext cx="8229600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BD6DD6-C923-466C-A2AC-73A127E25F83}">
      <dsp:nvSpPr>
        <dsp:cNvPr id="0" name=""/>
        <dsp:cNvSpPr/>
      </dsp:nvSpPr>
      <dsp:spPr>
        <a:xfrm>
          <a:off x="411480" y="50982"/>
          <a:ext cx="5760720" cy="1092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/>
            <a:t>Текущий контроль</a:t>
          </a:r>
          <a:endParaRPr lang="ru-RU" sz="3700" kern="1200" dirty="0"/>
        </a:p>
      </dsp:txBody>
      <dsp:txXfrm>
        <a:off x="411480" y="50982"/>
        <a:ext cx="5760720" cy="1092240"/>
      </dsp:txXfrm>
    </dsp:sp>
    <dsp:sp modelId="{E52FEC1F-EA40-4298-91E3-CDD73EA94FC9}">
      <dsp:nvSpPr>
        <dsp:cNvPr id="0" name=""/>
        <dsp:cNvSpPr/>
      </dsp:nvSpPr>
      <dsp:spPr>
        <a:xfrm>
          <a:off x="0" y="2275422"/>
          <a:ext cx="8229600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677324-1F54-4DAD-9E6C-4F7940FB8972}">
      <dsp:nvSpPr>
        <dsp:cNvPr id="0" name=""/>
        <dsp:cNvSpPr/>
      </dsp:nvSpPr>
      <dsp:spPr>
        <a:xfrm>
          <a:off x="411480" y="1729302"/>
          <a:ext cx="5760720" cy="1092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/>
            <a:t>Тематический контроль</a:t>
          </a:r>
          <a:endParaRPr lang="ru-RU" sz="3700" kern="1200" dirty="0"/>
        </a:p>
      </dsp:txBody>
      <dsp:txXfrm>
        <a:off x="411480" y="1729302"/>
        <a:ext cx="5760720" cy="1092240"/>
      </dsp:txXfrm>
    </dsp:sp>
    <dsp:sp modelId="{AF8617BD-7DA6-433F-A9CA-F5B4E4DB4E2F}">
      <dsp:nvSpPr>
        <dsp:cNvPr id="0" name=""/>
        <dsp:cNvSpPr/>
      </dsp:nvSpPr>
      <dsp:spPr>
        <a:xfrm>
          <a:off x="0" y="3953742"/>
          <a:ext cx="8229600" cy="932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C28EEC-92F1-4776-A65B-11F124903CA1}">
      <dsp:nvSpPr>
        <dsp:cNvPr id="0" name=""/>
        <dsp:cNvSpPr/>
      </dsp:nvSpPr>
      <dsp:spPr>
        <a:xfrm>
          <a:off x="411480" y="3407622"/>
          <a:ext cx="5760720" cy="1092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/>
            <a:t>Итоговый контроль</a:t>
          </a:r>
          <a:endParaRPr lang="ru-RU" sz="3700" kern="1200" dirty="0"/>
        </a:p>
      </dsp:txBody>
      <dsp:txXfrm>
        <a:off x="411480" y="3407622"/>
        <a:ext cx="5760720" cy="109224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1823CF8-1929-44C5-B251-DE441838D5DA}">
      <dsp:nvSpPr>
        <dsp:cNvPr id="0" name=""/>
        <dsp:cNvSpPr/>
      </dsp:nvSpPr>
      <dsp:spPr>
        <a:xfrm>
          <a:off x="1828788" y="268959"/>
          <a:ext cx="4572022" cy="4355000"/>
        </a:xfrm>
        <a:prstGeom prst="pie">
          <a:avLst>
            <a:gd name="adj1" fmla="val 16200000"/>
            <a:gd name="adj2" fmla="val 18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err="1" smtClean="0"/>
            <a:t>метапредметные</a:t>
          </a:r>
          <a:endParaRPr lang="ru-RU" sz="1600" kern="1200" dirty="0"/>
        </a:p>
      </dsp:txBody>
      <dsp:txXfrm>
        <a:off x="4238353" y="1191804"/>
        <a:ext cx="1632865" cy="1296131"/>
      </dsp:txXfrm>
    </dsp:sp>
    <dsp:sp modelId="{CB1D0B9B-912C-4FFB-A9CD-9C547EF5DA60}">
      <dsp:nvSpPr>
        <dsp:cNvPr id="0" name=""/>
        <dsp:cNvSpPr/>
      </dsp:nvSpPr>
      <dsp:spPr>
        <a:xfrm>
          <a:off x="1955795" y="520980"/>
          <a:ext cx="4147185" cy="4147185"/>
        </a:xfrm>
        <a:prstGeom prst="pie">
          <a:avLst>
            <a:gd name="adj1" fmla="val 1800000"/>
            <a:gd name="adj2" fmla="val 90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предметные</a:t>
          </a:r>
          <a:endParaRPr lang="ru-RU" sz="1600" kern="1200" dirty="0"/>
        </a:p>
      </dsp:txBody>
      <dsp:txXfrm>
        <a:off x="2943220" y="3211713"/>
        <a:ext cx="2221706" cy="1086167"/>
      </dsp:txXfrm>
    </dsp:sp>
    <dsp:sp modelId="{0A338A1E-C11B-405D-9819-6F7E5B454FB6}">
      <dsp:nvSpPr>
        <dsp:cNvPr id="0" name=""/>
        <dsp:cNvSpPr/>
      </dsp:nvSpPr>
      <dsp:spPr>
        <a:xfrm>
          <a:off x="1870382" y="372866"/>
          <a:ext cx="4147185" cy="4147185"/>
        </a:xfrm>
        <a:prstGeom prst="pie">
          <a:avLst>
            <a:gd name="adj1" fmla="val 90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личностные</a:t>
          </a:r>
          <a:endParaRPr lang="ru-RU" sz="1600" kern="1200" dirty="0"/>
        </a:p>
      </dsp:txBody>
      <dsp:txXfrm>
        <a:off x="2350765" y="1251675"/>
        <a:ext cx="1481137" cy="1234281"/>
      </dsp:txXfrm>
    </dsp:sp>
    <dsp:sp modelId="{C5920654-7F76-451D-8481-2D5C9BED7BBC}">
      <dsp:nvSpPr>
        <dsp:cNvPr id="0" name=""/>
        <dsp:cNvSpPr/>
      </dsp:nvSpPr>
      <dsp:spPr>
        <a:xfrm>
          <a:off x="1782975" y="115234"/>
          <a:ext cx="4660646" cy="4660646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A21F62-42A4-4077-81B4-A3C03092BEEE}">
      <dsp:nvSpPr>
        <dsp:cNvPr id="0" name=""/>
        <dsp:cNvSpPr/>
      </dsp:nvSpPr>
      <dsp:spPr>
        <a:xfrm>
          <a:off x="1699064" y="263988"/>
          <a:ext cx="4660646" cy="4660646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978EBE-CDD6-4DB0-8F86-CA58A2ED9A86}">
      <dsp:nvSpPr>
        <dsp:cNvPr id="0" name=""/>
        <dsp:cNvSpPr/>
      </dsp:nvSpPr>
      <dsp:spPr>
        <a:xfrm>
          <a:off x="1613310" y="116136"/>
          <a:ext cx="4660646" cy="4660646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7EAF463A-BC7C-46EE-9F1E-7F377CCA4891}" type="datetimeFigureOut">
              <a:rPr lang="en-US" smtClean="0"/>
              <a:pPr/>
              <a:t>12/25/2017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12/25/2017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12/25/2017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12/25/2017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12/25/2017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12/25/2017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12/25/2017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12/25/2017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12/25/2017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12/25/2017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12/25/2017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12/25/2017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3657600"/>
            <a:ext cx="7086600" cy="12192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Контроль и оценка результатов обучения в начальной школе в соответствии с ФГОС 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/>
              <a:t>Скатова</a:t>
            </a:r>
            <a:r>
              <a:rPr lang="ru-RU" dirty="0" smtClean="0"/>
              <a:t> Е.В.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Характеристика цифровой оценки (отметки)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286000"/>
            <a:ext cx="8229600" cy="3870960"/>
          </a:xfrm>
        </p:spPr>
        <p:txBody>
          <a:bodyPr/>
          <a:lstStyle/>
          <a:p>
            <a:r>
              <a:rPr lang="ru-RU" dirty="0" smtClean="0"/>
              <a:t>"2" ("плохо") - уровень выполнения требований ниже удовлетворительного: наличие более 6 ошибок или 10 недочетов по текущему материалу; более 5 ошибок или более 8 недочетов по пройденному материалу; нарушение логики, неполнота, </a:t>
            </a:r>
            <a:r>
              <a:rPr lang="ru-RU" dirty="0" err="1" smtClean="0"/>
              <a:t>нераскрытость</a:t>
            </a:r>
            <a:r>
              <a:rPr lang="ru-RU" dirty="0" smtClean="0"/>
              <a:t> обсуждаемого вопроса, отсутствие аргументации либо ошибочность ее основных положений.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Особенности оценивания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С учетом современных требований к оценочной деятельности в начальной школе вводится </a:t>
            </a:r>
            <a:r>
              <a:rPr lang="ru-RU" u="sng" dirty="0" err="1" smtClean="0"/>
              <a:t>четырехбалльная</a:t>
            </a:r>
            <a:r>
              <a:rPr lang="ru-RU" u="sng" dirty="0" smtClean="0"/>
              <a:t> система цифровых оценок (отметок)</a:t>
            </a:r>
            <a:r>
              <a:rPr lang="ru-RU" dirty="0" smtClean="0"/>
              <a:t>. Отменяется оценка "очень плохо" (отметка 1).</a:t>
            </a:r>
          </a:p>
          <a:p>
            <a:r>
              <a:rPr lang="ru-RU" dirty="0" smtClean="0"/>
              <a:t>Необходимо </a:t>
            </a:r>
            <a:r>
              <a:rPr lang="ru-RU" u="sng" dirty="0" smtClean="0"/>
              <a:t>отказаться от выставления отметок учащимся 1-го класса в течение всего первого года. </a:t>
            </a:r>
            <a:r>
              <a:rPr lang="ru-RU" dirty="0" smtClean="0"/>
              <a:t>Отметка как цифровое оформление оценки вводится учителем только тогда, когда школьники знают основные характеристики разных отметок (в каком случае ставится "5", в каких случаях отметка снижается). </a:t>
            </a:r>
          </a:p>
          <a:p>
            <a:r>
              <a:rPr lang="ru-RU" dirty="0" smtClean="0"/>
              <a:t>До введения отметок </a:t>
            </a:r>
            <a:r>
              <a:rPr lang="ru-RU" u="sng" dirty="0" smtClean="0"/>
              <a:t>не рекомендуется применять никакие другие знаки оценивания: звездочки, цветочки, разноцветные полоски и пр.</a:t>
            </a:r>
            <a:r>
              <a:rPr lang="ru-RU" dirty="0" smtClean="0"/>
              <a:t> Учитель должен знать, что в данном случае функции отметки берет на себя этот предметный знак и отношение ребенка к нему идентично отношению к цифровой оценке.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4724400"/>
            <a:ext cx="8229600" cy="914400"/>
          </a:xfrm>
        </p:spPr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Нормативная база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1"/>
          </p:nvPr>
        </p:nvSpPr>
        <p:spPr>
          <a:xfrm>
            <a:off x="533400" y="1295400"/>
            <a:ext cx="8229600" cy="4937760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/>
              <a:t>Федеральный закон от 29.12.2012 №273-ФЗ Об образовании в Российской Федерации</a:t>
            </a:r>
          </a:p>
          <a:p>
            <a:r>
              <a:rPr lang="ru-RU" sz="2800" dirty="0" smtClean="0"/>
              <a:t>Приказ Министерства образования и науки РФ от 6 октября 2009 г. N 373 "Об утверждении и введении в действие федерального государственного образовательного стандарта начального общего образования" (с изменениями и дополнениями)</a:t>
            </a:r>
          </a:p>
          <a:p>
            <a:r>
              <a:rPr lang="ru-RU" sz="2800" dirty="0" smtClean="0"/>
              <a:t>Письмо от 19 ноября 1998 года N 1561/14-15 Министерства общего и профессионального образования Российской Федерации </a:t>
            </a:r>
            <a:br>
              <a:rPr lang="ru-RU" sz="2800" dirty="0" smtClean="0"/>
            </a:br>
            <a:endParaRPr lang="ru-RU" sz="2800" dirty="0" smtClean="0"/>
          </a:p>
          <a:p>
            <a:endParaRPr lang="ru-RU" sz="28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Функции оценки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219200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контроля результатов обучения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219200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Требования к результатам освоения ООП НОО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219200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ФГОС НОО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smtClean="0"/>
              <a:t>Предметом итоговой оценки </a:t>
            </a:r>
            <a:r>
              <a:rPr lang="ru-RU" dirty="0" smtClean="0"/>
              <a:t>освоения обучающимися основной образовательной программы начального общего образования</a:t>
            </a:r>
            <a:r>
              <a:rPr lang="ru-RU" b="1" dirty="0" smtClean="0"/>
              <a:t> </a:t>
            </a:r>
            <a:r>
              <a:rPr lang="ru-RU" dirty="0" smtClean="0"/>
              <a:t>должно быть </a:t>
            </a:r>
            <a:r>
              <a:rPr lang="ru-RU" i="1" u="sng" dirty="0" smtClean="0"/>
              <a:t>достижение предметных и </a:t>
            </a:r>
            <a:r>
              <a:rPr lang="ru-RU" i="1" u="sng" dirty="0" err="1" smtClean="0"/>
              <a:t>метапредметных</a:t>
            </a:r>
            <a:r>
              <a:rPr lang="ru-RU" i="1" u="sng" dirty="0" smtClean="0"/>
              <a:t> результатов </a:t>
            </a:r>
            <a:r>
              <a:rPr lang="ru-RU" dirty="0" smtClean="0"/>
              <a:t>освоения основной образовательной программы начального общего образования, необходимых для продолжения образования.</a:t>
            </a:r>
          </a:p>
          <a:p>
            <a:r>
              <a:rPr lang="ru-RU" dirty="0" smtClean="0"/>
              <a:t>В итоговой оценке должны быть выделены две составляющие: </a:t>
            </a:r>
          </a:p>
          <a:p>
            <a:r>
              <a:rPr lang="ru-RU" b="1" dirty="0" smtClean="0"/>
              <a:t>результаты промежуточной аттестации обучающихся,</a:t>
            </a:r>
            <a:r>
              <a:rPr lang="ru-RU" dirty="0" smtClean="0"/>
              <a:t> отражающие динамику их индивидуальных образовательных достижений, продвижение в достижении планируемых результатов освоения основной образовательной программы начального общего образования;</a:t>
            </a:r>
          </a:p>
          <a:p>
            <a:r>
              <a:rPr lang="ru-RU" b="1" dirty="0" smtClean="0"/>
              <a:t>результаты итоговых работ</a:t>
            </a:r>
            <a:r>
              <a:rPr lang="ru-RU" dirty="0" smtClean="0"/>
              <a:t>,</a:t>
            </a:r>
            <a:r>
              <a:rPr lang="ru-RU" i="1" dirty="0" smtClean="0"/>
              <a:t> </a:t>
            </a:r>
            <a:r>
              <a:rPr lang="ru-RU" dirty="0" smtClean="0"/>
              <a:t>характеризующие уровень освоения обучающимися основных формируемых способов действий в отношении к опорной системе знаний, необходимых для обучения на следующей ступени общего образования.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Характеристика цифровой оценки (отметки)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286000"/>
            <a:ext cx="8229600" cy="3870960"/>
          </a:xfrm>
        </p:spPr>
        <p:txBody>
          <a:bodyPr/>
          <a:lstStyle/>
          <a:p>
            <a:r>
              <a:rPr lang="ru-RU" dirty="0" smtClean="0"/>
              <a:t>"5" ("отлично") - уровень выполнения требований значительно выше удовлетворительного: отсутствие ошибок как по текущему, так и по предыдущему учебному материалу; не более одного недочета ; логичность и полнота изложения.</a:t>
            </a:r>
            <a:br>
              <a:rPr lang="ru-RU" dirty="0" smtClean="0"/>
            </a:br>
            <a:r>
              <a:rPr lang="ru-RU" dirty="0" smtClean="0"/>
              <a:t>_______________</a:t>
            </a:r>
            <a:br>
              <a:rPr lang="ru-RU" dirty="0" smtClean="0"/>
            </a:br>
            <a:r>
              <a:rPr lang="ru-RU" dirty="0" smtClean="0"/>
              <a:t> Два недочета приравнивается к одной ошибке.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Характеристика цифровой оценки (отметки)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8229600" cy="478536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"4" ("хорошо") - уровень выполнения требований выше удовлетворительного: использование дополнительного материала, полнота и логичность раскрытия вопроса; самостоятельность суждений, отражение своего отношения к предмету обсуждения. Наличие 2-3 ошибок или 4-6 недочетов по текущему учебному материалу; не более 2 ошибок или 4 недочетов по пройденному материалу; незначительные нарушения логики изложения материала; использование нерациональных приемов решения учебной задачи; отдельные неточности в изложении материала;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Характеристика цифровой оценки (отметки)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8229600" cy="4632960"/>
          </a:xfrm>
        </p:spPr>
        <p:txBody>
          <a:bodyPr/>
          <a:lstStyle/>
          <a:p>
            <a:r>
              <a:rPr lang="ru-RU" dirty="0" smtClean="0"/>
              <a:t>"З" ("удовлетворительно") - достаточный минимальный уровень выполнения требований, предъявляемых к конкретной работе; не более 4-6 ошибок или 10 недочетов по текущему учебному материалу; не более 3-5 ошибок или не более 8 недочетов по пройденному учебному материалу; отдельные нарушения логики изложения материала; неполнота раскрытия вопроса;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182</TotalTime>
  <Words>567</Words>
  <Application>Microsoft Office PowerPoint</Application>
  <PresentationFormat>Экран (4:3)</PresentationFormat>
  <Paragraphs>39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Начальная</vt:lpstr>
      <vt:lpstr>Контроль и оценка результатов обучения в начальной школе в соответствии с ФГОС </vt:lpstr>
      <vt:lpstr>Нормативная база</vt:lpstr>
      <vt:lpstr>Функции оценки</vt:lpstr>
      <vt:lpstr>Виды контроля результатов обучения</vt:lpstr>
      <vt:lpstr>Требования к результатам освоения ООП НОО </vt:lpstr>
      <vt:lpstr>ФГОС НОО</vt:lpstr>
      <vt:lpstr>Характеристика цифровой оценки (отметки)</vt:lpstr>
      <vt:lpstr>Характеристика цифровой оценки (отметки)</vt:lpstr>
      <vt:lpstr>Характеристика цифровой оценки (отметки)</vt:lpstr>
      <vt:lpstr>Характеристика цифровой оценки (отметки)</vt:lpstr>
      <vt:lpstr>Особенности оценивания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25</cp:revision>
  <dcterms:created xsi:type="dcterms:W3CDTF">2017-12-25T05:20:59Z</dcterms:created>
  <dcterms:modified xsi:type="dcterms:W3CDTF">2017-12-25T08:39:00Z</dcterms:modified>
</cp:coreProperties>
</file>