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CAC-6BD1-4992-A877-D0244E0D08E5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12404-1CDE-4747-A4A4-2745ED0EB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74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CAC-6BD1-4992-A877-D0244E0D08E5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12404-1CDE-4747-A4A4-2745ED0EB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5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CAC-6BD1-4992-A877-D0244E0D08E5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12404-1CDE-4747-A4A4-2745ED0EB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380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CAC-6BD1-4992-A877-D0244E0D08E5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12404-1CDE-4747-A4A4-2745ED0EB241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379488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CAC-6BD1-4992-A877-D0244E0D08E5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12404-1CDE-4747-A4A4-2745ED0EB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1047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CAC-6BD1-4992-A877-D0244E0D08E5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12404-1CDE-4747-A4A4-2745ED0EB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298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CAC-6BD1-4992-A877-D0244E0D08E5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12404-1CDE-4747-A4A4-2745ED0EB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463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CAC-6BD1-4992-A877-D0244E0D08E5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12404-1CDE-4747-A4A4-2745ED0EB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5335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CAC-6BD1-4992-A877-D0244E0D08E5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12404-1CDE-4747-A4A4-2745ED0EB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766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CAC-6BD1-4992-A877-D0244E0D08E5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12404-1CDE-4747-A4A4-2745ED0EB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366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CAC-6BD1-4992-A877-D0244E0D08E5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12404-1CDE-4747-A4A4-2745ED0EB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090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CAC-6BD1-4992-A877-D0244E0D08E5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12404-1CDE-4747-A4A4-2745ED0EB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080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CAC-6BD1-4992-A877-D0244E0D08E5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12404-1CDE-4747-A4A4-2745ED0EB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193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CAC-6BD1-4992-A877-D0244E0D08E5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12404-1CDE-4747-A4A4-2745ED0EB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256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CAC-6BD1-4992-A877-D0244E0D08E5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12404-1CDE-4747-A4A4-2745ED0EB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076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CAC-6BD1-4992-A877-D0244E0D08E5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12404-1CDE-4747-A4A4-2745ED0EB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5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CAC-6BD1-4992-A877-D0244E0D08E5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12404-1CDE-4747-A4A4-2745ED0EB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316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5B3BCAC-6BD1-4992-A877-D0244E0D08E5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5F12404-1CDE-4747-A4A4-2745ED0EB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836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85838" y="818356"/>
            <a:ext cx="490538" cy="455612"/>
          </a:xfrm>
          <a:ln w="57150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585913" y="1200150"/>
            <a:ext cx="4529137" cy="14288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7067551" y="4857750"/>
            <a:ext cx="4491037" cy="15382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8643938" y="2643188"/>
            <a:ext cx="3252787" cy="952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495300" y="5514975"/>
            <a:ext cx="2862263" cy="1666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985838" y="5475683"/>
            <a:ext cx="157163" cy="111919"/>
          </a:xfrm>
          <a:prstGeom prst="ellipse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840831" y="5455444"/>
            <a:ext cx="157163" cy="111919"/>
          </a:xfrm>
          <a:prstGeom prst="ellipse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1818143" y="2596753"/>
            <a:ext cx="157163" cy="111919"/>
          </a:xfrm>
          <a:prstGeom prst="ellipse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8565356" y="2596753"/>
            <a:ext cx="157163" cy="111919"/>
          </a:xfrm>
          <a:prstGeom prst="ellipse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1401425" y="4785120"/>
            <a:ext cx="157163" cy="111919"/>
          </a:xfrm>
          <a:prstGeom prst="ellipse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988969" y="6340078"/>
            <a:ext cx="157163" cy="111919"/>
          </a:xfrm>
          <a:prstGeom prst="ellipse">
            <a:avLst/>
          </a:prstGeom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495301" y="2413277"/>
            <a:ext cx="4400550" cy="1902858"/>
          </a:xfrm>
          <a:custGeom>
            <a:avLst/>
            <a:gdLst>
              <a:gd name="connsiteX0" fmla="*/ 0 w 4400550"/>
              <a:gd name="connsiteY0" fmla="*/ 1630530 h 1902858"/>
              <a:gd name="connsiteX1" fmla="*/ 1428750 w 4400550"/>
              <a:gd name="connsiteY1" fmla="*/ 1755 h 1902858"/>
              <a:gd name="connsiteX2" fmla="*/ 3243263 w 4400550"/>
              <a:gd name="connsiteY2" fmla="*/ 1901992 h 1902858"/>
              <a:gd name="connsiteX3" fmla="*/ 4043363 w 4400550"/>
              <a:gd name="connsiteY3" fmla="*/ 244642 h 1902858"/>
              <a:gd name="connsiteX4" fmla="*/ 4400550 w 4400550"/>
              <a:gd name="connsiteY4" fmla="*/ 58905 h 1902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00550" h="1902858">
                <a:moveTo>
                  <a:pt x="0" y="1630530"/>
                </a:moveTo>
                <a:cubicBezTo>
                  <a:pt x="444103" y="793520"/>
                  <a:pt x="888206" y="-43489"/>
                  <a:pt x="1428750" y="1755"/>
                </a:cubicBezTo>
                <a:cubicBezTo>
                  <a:pt x="1969294" y="46999"/>
                  <a:pt x="2807494" y="1861511"/>
                  <a:pt x="3243263" y="1901992"/>
                </a:cubicBezTo>
                <a:cubicBezTo>
                  <a:pt x="3679032" y="1942473"/>
                  <a:pt x="3850482" y="551823"/>
                  <a:pt x="4043363" y="244642"/>
                </a:cubicBezTo>
                <a:cubicBezTo>
                  <a:pt x="4236244" y="-62539"/>
                  <a:pt x="4341019" y="97005"/>
                  <a:pt x="4400550" y="58905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Арка 18"/>
          <p:cNvSpPr/>
          <p:nvPr/>
        </p:nvSpPr>
        <p:spPr>
          <a:xfrm>
            <a:off x="9735740" y="485177"/>
            <a:ext cx="1665685" cy="2842419"/>
          </a:xfrm>
          <a:prstGeom prst="blockArc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Дуга 19"/>
          <p:cNvSpPr/>
          <p:nvPr/>
        </p:nvSpPr>
        <p:spPr>
          <a:xfrm rot="18981432">
            <a:off x="5322824" y="3492432"/>
            <a:ext cx="4289875" cy="4149861"/>
          </a:xfrm>
          <a:prstGeom prst="arc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4426401" y="4691063"/>
            <a:ext cx="1831205" cy="1528762"/>
          </a:xfrm>
          <a:custGeom>
            <a:avLst/>
            <a:gdLst>
              <a:gd name="connsiteX0" fmla="*/ 0 w 1831205"/>
              <a:gd name="connsiteY0" fmla="*/ 1343025 h 1528762"/>
              <a:gd name="connsiteX1" fmla="*/ 85725 w 1831205"/>
              <a:gd name="connsiteY1" fmla="*/ 1357312 h 1528762"/>
              <a:gd name="connsiteX2" fmla="*/ 128588 w 1831205"/>
              <a:gd name="connsiteY2" fmla="*/ 1385887 h 1528762"/>
              <a:gd name="connsiteX3" fmla="*/ 185738 w 1831205"/>
              <a:gd name="connsiteY3" fmla="*/ 1414462 h 1528762"/>
              <a:gd name="connsiteX4" fmla="*/ 228600 w 1831205"/>
              <a:gd name="connsiteY4" fmla="*/ 1443037 h 1528762"/>
              <a:gd name="connsiteX5" fmla="*/ 414338 w 1831205"/>
              <a:gd name="connsiteY5" fmla="*/ 1528762 h 1528762"/>
              <a:gd name="connsiteX6" fmla="*/ 657225 w 1831205"/>
              <a:gd name="connsiteY6" fmla="*/ 1500187 h 1528762"/>
              <a:gd name="connsiteX7" fmla="*/ 714375 w 1831205"/>
              <a:gd name="connsiteY7" fmla="*/ 1471612 h 1528762"/>
              <a:gd name="connsiteX8" fmla="*/ 828675 w 1831205"/>
              <a:gd name="connsiteY8" fmla="*/ 1343025 h 1528762"/>
              <a:gd name="connsiteX9" fmla="*/ 842963 w 1831205"/>
              <a:gd name="connsiteY9" fmla="*/ 1300162 h 1528762"/>
              <a:gd name="connsiteX10" fmla="*/ 857250 w 1831205"/>
              <a:gd name="connsiteY10" fmla="*/ 1114425 h 1528762"/>
              <a:gd name="connsiteX11" fmla="*/ 871538 w 1831205"/>
              <a:gd name="connsiteY11" fmla="*/ 1071562 h 1528762"/>
              <a:gd name="connsiteX12" fmla="*/ 857250 w 1831205"/>
              <a:gd name="connsiteY12" fmla="*/ 942975 h 1528762"/>
              <a:gd name="connsiteX13" fmla="*/ 785813 w 1831205"/>
              <a:gd name="connsiteY13" fmla="*/ 814387 h 1528762"/>
              <a:gd name="connsiteX14" fmla="*/ 742950 w 1831205"/>
              <a:gd name="connsiteY14" fmla="*/ 714375 h 1528762"/>
              <a:gd name="connsiteX15" fmla="*/ 685800 w 1831205"/>
              <a:gd name="connsiteY15" fmla="*/ 685800 h 1528762"/>
              <a:gd name="connsiteX16" fmla="*/ 628650 w 1831205"/>
              <a:gd name="connsiteY16" fmla="*/ 614362 h 1528762"/>
              <a:gd name="connsiteX17" fmla="*/ 600075 w 1831205"/>
              <a:gd name="connsiteY17" fmla="*/ 557212 h 1528762"/>
              <a:gd name="connsiteX18" fmla="*/ 542925 w 1831205"/>
              <a:gd name="connsiteY18" fmla="*/ 471487 h 1528762"/>
              <a:gd name="connsiteX19" fmla="*/ 557213 w 1831205"/>
              <a:gd name="connsiteY19" fmla="*/ 214312 h 1528762"/>
              <a:gd name="connsiteX20" fmla="*/ 571500 w 1831205"/>
              <a:gd name="connsiteY20" fmla="*/ 171450 h 1528762"/>
              <a:gd name="connsiteX21" fmla="*/ 614363 w 1831205"/>
              <a:gd name="connsiteY21" fmla="*/ 142875 h 1528762"/>
              <a:gd name="connsiteX22" fmla="*/ 800100 w 1831205"/>
              <a:gd name="connsiteY22" fmla="*/ 57150 h 1528762"/>
              <a:gd name="connsiteX23" fmla="*/ 914400 w 1831205"/>
              <a:gd name="connsiteY23" fmla="*/ 0 h 1528762"/>
              <a:gd name="connsiteX24" fmla="*/ 1300163 w 1831205"/>
              <a:gd name="connsiteY24" fmla="*/ 14287 h 1528762"/>
              <a:gd name="connsiteX25" fmla="*/ 1343025 w 1831205"/>
              <a:gd name="connsiteY25" fmla="*/ 57150 h 1528762"/>
              <a:gd name="connsiteX26" fmla="*/ 1414463 w 1831205"/>
              <a:gd name="connsiteY26" fmla="*/ 71437 h 1528762"/>
              <a:gd name="connsiteX27" fmla="*/ 1500188 w 1831205"/>
              <a:gd name="connsiteY27" fmla="*/ 114300 h 1528762"/>
              <a:gd name="connsiteX28" fmla="*/ 1585913 w 1831205"/>
              <a:gd name="connsiteY28" fmla="*/ 200025 h 1528762"/>
              <a:gd name="connsiteX29" fmla="*/ 1700213 w 1831205"/>
              <a:gd name="connsiteY29" fmla="*/ 300037 h 1528762"/>
              <a:gd name="connsiteX30" fmla="*/ 1757363 w 1831205"/>
              <a:gd name="connsiteY30" fmla="*/ 385762 h 1528762"/>
              <a:gd name="connsiteX31" fmla="*/ 1814513 w 1831205"/>
              <a:gd name="connsiteY31" fmla="*/ 485775 h 1528762"/>
              <a:gd name="connsiteX32" fmla="*/ 1814513 w 1831205"/>
              <a:gd name="connsiteY32" fmla="*/ 728662 h 1528762"/>
              <a:gd name="connsiteX33" fmla="*/ 1771650 w 1831205"/>
              <a:gd name="connsiteY33" fmla="*/ 742950 h 1528762"/>
              <a:gd name="connsiteX34" fmla="*/ 1685925 w 1831205"/>
              <a:gd name="connsiteY34" fmla="*/ 757237 h 1528762"/>
              <a:gd name="connsiteX35" fmla="*/ 1385888 w 1831205"/>
              <a:gd name="connsiteY35" fmla="*/ 742950 h 1528762"/>
              <a:gd name="connsiteX36" fmla="*/ 1228725 w 1831205"/>
              <a:gd name="connsiteY36" fmla="*/ 628650 h 1528762"/>
              <a:gd name="connsiteX37" fmla="*/ 1185863 w 1831205"/>
              <a:gd name="connsiteY37" fmla="*/ 571500 h 1528762"/>
              <a:gd name="connsiteX38" fmla="*/ 1100138 w 1831205"/>
              <a:gd name="connsiteY38" fmla="*/ 471487 h 1528762"/>
              <a:gd name="connsiteX39" fmla="*/ 1071563 w 1831205"/>
              <a:gd name="connsiteY39" fmla="*/ 385762 h 1528762"/>
              <a:gd name="connsiteX40" fmla="*/ 1114425 w 1831205"/>
              <a:gd name="connsiteY40" fmla="*/ 342900 h 1528762"/>
              <a:gd name="connsiteX41" fmla="*/ 1228725 w 1831205"/>
              <a:gd name="connsiteY41" fmla="*/ 314325 h 1528762"/>
              <a:gd name="connsiteX42" fmla="*/ 1271588 w 1831205"/>
              <a:gd name="connsiteY42" fmla="*/ 300037 h 1528762"/>
              <a:gd name="connsiteX43" fmla="*/ 1328738 w 1831205"/>
              <a:gd name="connsiteY43" fmla="*/ 285750 h 1528762"/>
              <a:gd name="connsiteX44" fmla="*/ 1400175 w 1831205"/>
              <a:gd name="connsiteY44" fmla="*/ 300037 h 1528762"/>
              <a:gd name="connsiteX45" fmla="*/ 1500188 w 1831205"/>
              <a:gd name="connsiteY45" fmla="*/ 385762 h 1528762"/>
              <a:gd name="connsiteX46" fmla="*/ 1543050 w 1831205"/>
              <a:gd name="connsiteY46" fmla="*/ 414337 h 1528762"/>
              <a:gd name="connsiteX47" fmla="*/ 1614488 w 1831205"/>
              <a:gd name="connsiteY47" fmla="*/ 500062 h 1528762"/>
              <a:gd name="connsiteX48" fmla="*/ 1628775 w 1831205"/>
              <a:gd name="connsiteY48" fmla="*/ 571500 h 1528762"/>
              <a:gd name="connsiteX49" fmla="*/ 1585913 w 1831205"/>
              <a:gd name="connsiteY49" fmla="*/ 600075 h 1528762"/>
              <a:gd name="connsiteX50" fmla="*/ 1485900 w 1831205"/>
              <a:gd name="connsiteY50" fmla="*/ 628650 h 1528762"/>
              <a:gd name="connsiteX51" fmla="*/ 1400175 w 1831205"/>
              <a:gd name="connsiteY51" fmla="*/ 614362 h 1528762"/>
              <a:gd name="connsiteX52" fmla="*/ 1343025 w 1831205"/>
              <a:gd name="connsiteY52" fmla="*/ 528637 h 1528762"/>
              <a:gd name="connsiteX53" fmla="*/ 1357313 w 1831205"/>
              <a:gd name="connsiteY53" fmla="*/ 442912 h 1528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831205" h="1528762">
                <a:moveTo>
                  <a:pt x="0" y="1343025"/>
                </a:moveTo>
                <a:cubicBezTo>
                  <a:pt x="28575" y="1347787"/>
                  <a:pt x="58242" y="1348151"/>
                  <a:pt x="85725" y="1357312"/>
                </a:cubicBezTo>
                <a:cubicBezTo>
                  <a:pt x="102015" y="1362742"/>
                  <a:pt x="113679" y="1377368"/>
                  <a:pt x="128588" y="1385887"/>
                </a:cubicBezTo>
                <a:cubicBezTo>
                  <a:pt x="147080" y="1396454"/>
                  <a:pt x="167246" y="1403895"/>
                  <a:pt x="185738" y="1414462"/>
                </a:cubicBezTo>
                <a:cubicBezTo>
                  <a:pt x="200647" y="1422981"/>
                  <a:pt x="213525" y="1434814"/>
                  <a:pt x="228600" y="1443037"/>
                </a:cubicBezTo>
                <a:cubicBezTo>
                  <a:pt x="322952" y="1494502"/>
                  <a:pt x="329171" y="1494696"/>
                  <a:pt x="414338" y="1528762"/>
                </a:cubicBezTo>
                <a:cubicBezTo>
                  <a:pt x="495300" y="1519237"/>
                  <a:pt x="577144" y="1515441"/>
                  <a:pt x="657225" y="1500187"/>
                </a:cubicBezTo>
                <a:cubicBezTo>
                  <a:pt x="678147" y="1496202"/>
                  <a:pt x="697744" y="1484917"/>
                  <a:pt x="714375" y="1471612"/>
                </a:cubicBezTo>
                <a:cubicBezTo>
                  <a:pt x="745929" y="1446369"/>
                  <a:pt x="805861" y="1388652"/>
                  <a:pt x="828675" y="1343025"/>
                </a:cubicBezTo>
                <a:cubicBezTo>
                  <a:pt x="835410" y="1329554"/>
                  <a:pt x="838200" y="1314450"/>
                  <a:pt x="842963" y="1300162"/>
                </a:cubicBezTo>
                <a:cubicBezTo>
                  <a:pt x="847725" y="1238250"/>
                  <a:pt x="849548" y="1176041"/>
                  <a:pt x="857250" y="1114425"/>
                </a:cubicBezTo>
                <a:cubicBezTo>
                  <a:pt x="859118" y="1099481"/>
                  <a:pt x="871538" y="1086623"/>
                  <a:pt x="871538" y="1071562"/>
                </a:cubicBezTo>
                <a:cubicBezTo>
                  <a:pt x="871538" y="1028436"/>
                  <a:pt x="864340" y="985514"/>
                  <a:pt x="857250" y="942975"/>
                </a:cubicBezTo>
                <a:cubicBezTo>
                  <a:pt x="842887" y="856796"/>
                  <a:pt x="826727" y="937123"/>
                  <a:pt x="785813" y="814387"/>
                </a:cubicBezTo>
                <a:cubicBezTo>
                  <a:pt x="777274" y="788772"/>
                  <a:pt x="760604" y="732029"/>
                  <a:pt x="742950" y="714375"/>
                </a:cubicBezTo>
                <a:cubicBezTo>
                  <a:pt x="727890" y="699315"/>
                  <a:pt x="704850" y="695325"/>
                  <a:pt x="685800" y="685800"/>
                </a:cubicBezTo>
                <a:cubicBezTo>
                  <a:pt x="651689" y="583463"/>
                  <a:pt x="700456" y="700528"/>
                  <a:pt x="628650" y="614362"/>
                </a:cubicBezTo>
                <a:cubicBezTo>
                  <a:pt x="615015" y="598000"/>
                  <a:pt x="611033" y="575475"/>
                  <a:pt x="600075" y="557212"/>
                </a:cubicBezTo>
                <a:cubicBezTo>
                  <a:pt x="582406" y="527763"/>
                  <a:pt x="542925" y="471487"/>
                  <a:pt x="542925" y="471487"/>
                </a:cubicBezTo>
                <a:cubicBezTo>
                  <a:pt x="513564" y="354039"/>
                  <a:pt x="521537" y="416479"/>
                  <a:pt x="557213" y="214312"/>
                </a:cubicBezTo>
                <a:cubicBezTo>
                  <a:pt x="559830" y="199481"/>
                  <a:pt x="562092" y="183210"/>
                  <a:pt x="571500" y="171450"/>
                </a:cubicBezTo>
                <a:cubicBezTo>
                  <a:pt x="582227" y="158041"/>
                  <a:pt x="599288" y="151098"/>
                  <a:pt x="614363" y="142875"/>
                </a:cubicBezTo>
                <a:cubicBezTo>
                  <a:pt x="812449" y="34828"/>
                  <a:pt x="652478" y="125283"/>
                  <a:pt x="800100" y="57150"/>
                </a:cubicBezTo>
                <a:cubicBezTo>
                  <a:pt x="838776" y="39299"/>
                  <a:pt x="914400" y="0"/>
                  <a:pt x="914400" y="0"/>
                </a:cubicBezTo>
                <a:cubicBezTo>
                  <a:pt x="1042988" y="4762"/>
                  <a:pt x="1172616" y="-2719"/>
                  <a:pt x="1300163" y="14287"/>
                </a:cubicBezTo>
                <a:cubicBezTo>
                  <a:pt x="1320191" y="16957"/>
                  <a:pt x="1324953" y="48114"/>
                  <a:pt x="1343025" y="57150"/>
                </a:cubicBezTo>
                <a:cubicBezTo>
                  <a:pt x="1364745" y="68010"/>
                  <a:pt x="1390904" y="65547"/>
                  <a:pt x="1414463" y="71437"/>
                </a:cubicBezTo>
                <a:cubicBezTo>
                  <a:pt x="1461782" y="83267"/>
                  <a:pt x="1458286" y="86366"/>
                  <a:pt x="1500188" y="114300"/>
                </a:cubicBezTo>
                <a:cubicBezTo>
                  <a:pt x="1588118" y="231542"/>
                  <a:pt x="1498167" y="124814"/>
                  <a:pt x="1585913" y="200025"/>
                </a:cubicBezTo>
                <a:cubicBezTo>
                  <a:pt x="1758550" y="347999"/>
                  <a:pt x="1534316" y="175616"/>
                  <a:pt x="1700213" y="300037"/>
                </a:cubicBezTo>
                <a:cubicBezTo>
                  <a:pt x="1719263" y="328612"/>
                  <a:pt x="1742004" y="355045"/>
                  <a:pt x="1757363" y="385762"/>
                </a:cubicBezTo>
                <a:cubicBezTo>
                  <a:pt x="1793617" y="458271"/>
                  <a:pt x="1774124" y="425190"/>
                  <a:pt x="1814513" y="485775"/>
                </a:cubicBezTo>
                <a:cubicBezTo>
                  <a:pt x="1826341" y="568570"/>
                  <a:pt x="1845266" y="644090"/>
                  <a:pt x="1814513" y="728662"/>
                </a:cubicBezTo>
                <a:cubicBezTo>
                  <a:pt x="1809366" y="742816"/>
                  <a:pt x="1786352" y="739683"/>
                  <a:pt x="1771650" y="742950"/>
                </a:cubicBezTo>
                <a:cubicBezTo>
                  <a:pt x="1743371" y="749234"/>
                  <a:pt x="1714500" y="752475"/>
                  <a:pt x="1685925" y="757237"/>
                </a:cubicBezTo>
                <a:cubicBezTo>
                  <a:pt x="1585913" y="752475"/>
                  <a:pt x="1483937" y="763236"/>
                  <a:pt x="1385888" y="742950"/>
                </a:cubicBezTo>
                <a:cubicBezTo>
                  <a:pt x="1340533" y="733566"/>
                  <a:pt x="1264647" y="670559"/>
                  <a:pt x="1228725" y="628650"/>
                </a:cubicBezTo>
                <a:cubicBezTo>
                  <a:pt x="1213228" y="610570"/>
                  <a:pt x="1201360" y="589580"/>
                  <a:pt x="1185863" y="571500"/>
                </a:cubicBezTo>
                <a:cubicBezTo>
                  <a:pt x="1066463" y="432199"/>
                  <a:pt x="1225479" y="638610"/>
                  <a:pt x="1100138" y="471487"/>
                </a:cubicBezTo>
                <a:cubicBezTo>
                  <a:pt x="1090613" y="442912"/>
                  <a:pt x="1050264" y="407061"/>
                  <a:pt x="1071563" y="385762"/>
                </a:cubicBezTo>
                <a:cubicBezTo>
                  <a:pt x="1085850" y="371475"/>
                  <a:pt x="1097613" y="354108"/>
                  <a:pt x="1114425" y="342900"/>
                </a:cubicBezTo>
                <a:cubicBezTo>
                  <a:pt x="1134023" y="329835"/>
                  <a:pt x="1217180" y="317211"/>
                  <a:pt x="1228725" y="314325"/>
                </a:cubicBezTo>
                <a:cubicBezTo>
                  <a:pt x="1243336" y="310672"/>
                  <a:pt x="1257107" y="304174"/>
                  <a:pt x="1271588" y="300037"/>
                </a:cubicBezTo>
                <a:cubicBezTo>
                  <a:pt x="1290469" y="294643"/>
                  <a:pt x="1309688" y="290512"/>
                  <a:pt x="1328738" y="285750"/>
                </a:cubicBezTo>
                <a:cubicBezTo>
                  <a:pt x="1352550" y="290512"/>
                  <a:pt x="1377984" y="290174"/>
                  <a:pt x="1400175" y="300037"/>
                </a:cubicBezTo>
                <a:cubicBezTo>
                  <a:pt x="1446034" y="320419"/>
                  <a:pt x="1463783" y="355425"/>
                  <a:pt x="1500188" y="385762"/>
                </a:cubicBezTo>
                <a:cubicBezTo>
                  <a:pt x="1513379" y="396755"/>
                  <a:pt x="1529859" y="403344"/>
                  <a:pt x="1543050" y="414337"/>
                </a:cubicBezTo>
                <a:cubicBezTo>
                  <a:pt x="1584304" y="448715"/>
                  <a:pt x="1586391" y="457917"/>
                  <a:pt x="1614488" y="500062"/>
                </a:cubicBezTo>
                <a:cubicBezTo>
                  <a:pt x="1619250" y="523875"/>
                  <a:pt x="1635446" y="548150"/>
                  <a:pt x="1628775" y="571500"/>
                </a:cubicBezTo>
                <a:cubicBezTo>
                  <a:pt x="1624058" y="588011"/>
                  <a:pt x="1601272" y="592396"/>
                  <a:pt x="1585913" y="600075"/>
                </a:cubicBezTo>
                <a:cubicBezTo>
                  <a:pt x="1565421" y="610321"/>
                  <a:pt x="1504204" y="624074"/>
                  <a:pt x="1485900" y="628650"/>
                </a:cubicBezTo>
                <a:cubicBezTo>
                  <a:pt x="1457325" y="623887"/>
                  <a:pt x="1423907" y="630975"/>
                  <a:pt x="1400175" y="614362"/>
                </a:cubicBezTo>
                <a:cubicBezTo>
                  <a:pt x="1372040" y="594668"/>
                  <a:pt x="1343025" y="528637"/>
                  <a:pt x="1343025" y="528637"/>
                </a:cubicBezTo>
                <a:cubicBezTo>
                  <a:pt x="1358247" y="452530"/>
                  <a:pt x="1357313" y="481484"/>
                  <a:pt x="1357313" y="442912"/>
                </a:cubicBezTo>
              </a:path>
            </a:pathLst>
          </a:cu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дзаголовок 2"/>
          <p:cNvSpPr txBox="1">
            <a:spLocks/>
          </p:cNvSpPr>
          <p:nvPr/>
        </p:nvSpPr>
        <p:spPr>
          <a:xfrm>
            <a:off x="3992990" y="5884466"/>
            <a:ext cx="490538" cy="455612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23" name="Подзаголовок 2"/>
          <p:cNvSpPr txBox="1">
            <a:spLocks/>
          </p:cNvSpPr>
          <p:nvPr/>
        </p:nvSpPr>
        <p:spPr>
          <a:xfrm>
            <a:off x="5638799" y="3431383"/>
            <a:ext cx="490538" cy="455612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24" name="Подзаголовок 2"/>
          <p:cNvSpPr txBox="1">
            <a:spLocks/>
          </p:cNvSpPr>
          <p:nvPr/>
        </p:nvSpPr>
        <p:spPr>
          <a:xfrm>
            <a:off x="8009928" y="2217175"/>
            <a:ext cx="490538" cy="455612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25" name="Подзаголовок 2"/>
          <p:cNvSpPr txBox="1">
            <a:spLocks/>
          </p:cNvSpPr>
          <p:nvPr/>
        </p:nvSpPr>
        <p:spPr>
          <a:xfrm>
            <a:off x="196626" y="5111750"/>
            <a:ext cx="490538" cy="455612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26" name="Подзаголовок 2"/>
          <p:cNvSpPr txBox="1">
            <a:spLocks/>
          </p:cNvSpPr>
          <p:nvPr/>
        </p:nvSpPr>
        <p:spPr>
          <a:xfrm>
            <a:off x="413377" y="2480866"/>
            <a:ext cx="490538" cy="455612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2</a:t>
            </a:r>
          </a:p>
        </p:txBody>
      </p:sp>
      <p:sp>
        <p:nvSpPr>
          <p:cNvPr id="27" name="Подзаголовок 2"/>
          <p:cNvSpPr txBox="1">
            <a:spLocks/>
          </p:cNvSpPr>
          <p:nvPr/>
        </p:nvSpPr>
        <p:spPr>
          <a:xfrm>
            <a:off x="9282112" y="524470"/>
            <a:ext cx="490538" cy="455612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28" name="Подзаголовок 2"/>
          <p:cNvSpPr txBox="1">
            <a:spLocks/>
          </p:cNvSpPr>
          <p:nvPr/>
        </p:nvSpPr>
        <p:spPr>
          <a:xfrm>
            <a:off x="11415713" y="4165993"/>
            <a:ext cx="490538" cy="455612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4483528" y="-57448"/>
            <a:ext cx="61225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Найди пары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59984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56648251"/>
              </p:ext>
            </p:extLst>
          </p:nvPr>
        </p:nvGraphicFramePr>
        <p:xfrm>
          <a:off x="1414463" y="-57149"/>
          <a:ext cx="8705850" cy="6529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585"/>
                <a:gridCol w="870585"/>
                <a:gridCol w="870585"/>
                <a:gridCol w="870585"/>
                <a:gridCol w="870585"/>
                <a:gridCol w="870585"/>
                <a:gridCol w="870585"/>
                <a:gridCol w="870585"/>
                <a:gridCol w="870585"/>
                <a:gridCol w="870585"/>
              </a:tblGrid>
              <a:tr h="8161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161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1617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1617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1617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1617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1617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1617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flipV="1">
            <a:off x="1414463" y="1538289"/>
            <a:ext cx="871537" cy="476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2286000" y="757238"/>
            <a:ext cx="400050" cy="78581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 flipV="1">
            <a:off x="2657477" y="757239"/>
            <a:ext cx="485773" cy="8143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143250" y="1538289"/>
            <a:ext cx="90249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4880370" y="757238"/>
            <a:ext cx="11906" cy="8143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876799" y="1538289"/>
            <a:ext cx="90844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033837" y="757238"/>
            <a:ext cx="84296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 flipV="1">
            <a:off x="4033837" y="757238"/>
            <a:ext cx="11906" cy="8143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5767386" y="723902"/>
            <a:ext cx="417910" cy="8143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 flipV="1">
            <a:off x="6156723" y="723902"/>
            <a:ext cx="485773" cy="8143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олилиния 25"/>
          <p:cNvSpPr/>
          <p:nvPr/>
        </p:nvSpPr>
        <p:spPr>
          <a:xfrm>
            <a:off x="1428750" y="2400300"/>
            <a:ext cx="828675" cy="785819"/>
          </a:xfrm>
          <a:custGeom>
            <a:avLst/>
            <a:gdLst>
              <a:gd name="connsiteX0" fmla="*/ 0 w 828675"/>
              <a:gd name="connsiteY0" fmla="*/ 0 h 785819"/>
              <a:gd name="connsiteX1" fmla="*/ 357188 w 828675"/>
              <a:gd name="connsiteY1" fmla="*/ 785813 h 785819"/>
              <a:gd name="connsiteX2" fmla="*/ 828675 w 828675"/>
              <a:gd name="connsiteY2" fmla="*/ 14288 h 78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8675" h="785819">
                <a:moveTo>
                  <a:pt x="0" y="0"/>
                </a:moveTo>
                <a:cubicBezTo>
                  <a:pt x="109538" y="391716"/>
                  <a:pt x="219076" y="783432"/>
                  <a:pt x="357188" y="785813"/>
                </a:cubicBezTo>
                <a:cubicBezTo>
                  <a:pt x="495300" y="788194"/>
                  <a:pt x="745331" y="142875"/>
                  <a:pt x="828675" y="1428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4956571" y="2400300"/>
            <a:ext cx="828675" cy="785819"/>
          </a:xfrm>
          <a:custGeom>
            <a:avLst/>
            <a:gdLst>
              <a:gd name="connsiteX0" fmla="*/ 0 w 828675"/>
              <a:gd name="connsiteY0" fmla="*/ 0 h 785819"/>
              <a:gd name="connsiteX1" fmla="*/ 357188 w 828675"/>
              <a:gd name="connsiteY1" fmla="*/ 785813 h 785819"/>
              <a:gd name="connsiteX2" fmla="*/ 828675 w 828675"/>
              <a:gd name="connsiteY2" fmla="*/ 14288 h 785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8675" h="785819">
                <a:moveTo>
                  <a:pt x="0" y="0"/>
                </a:moveTo>
                <a:cubicBezTo>
                  <a:pt x="109538" y="391716"/>
                  <a:pt x="219076" y="783432"/>
                  <a:pt x="357188" y="785813"/>
                </a:cubicBezTo>
                <a:cubicBezTo>
                  <a:pt x="495300" y="788194"/>
                  <a:pt x="745331" y="142875"/>
                  <a:pt x="828675" y="1428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143250" y="2400300"/>
            <a:ext cx="890587" cy="78581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6642496" y="2400300"/>
            <a:ext cx="890587" cy="78581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514727" y="-138109"/>
            <a:ext cx="61225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Продолжи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159177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314451" y="571500"/>
            <a:ext cx="2900362" cy="29575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255293" y="3105151"/>
            <a:ext cx="3529013" cy="307181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229600" y="571500"/>
            <a:ext cx="2943225" cy="4343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643313" y="3643313"/>
            <a:ext cx="1114425" cy="1000125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6892528" y="3305176"/>
            <a:ext cx="1156097" cy="988218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3901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314451" y="571500"/>
            <a:ext cx="2900362" cy="29575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255293" y="3105151"/>
            <a:ext cx="3529013" cy="307181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229600" y="571500"/>
            <a:ext cx="2943225" cy="4343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flipH="1" flipV="1">
            <a:off x="3696890" y="3663950"/>
            <a:ext cx="671513" cy="1400175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660107" y="1948657"/>
            <a:ext cx="2897981" cy="451643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723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7469" y="3143225"/>
            <a:ext cx="4197414" cy="80467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atin typeface="+mn-lt"/>
              </a:rPr>
              <a:t>Петя</a:t>
            </a:r>
            <a:endParaRPr lang="ru-RU" sz="6000" b="1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07" y="2123845"/>
            <a:ext cx="4718160" cy="4623796"/>
          </a:xfrm>
        </p:spPr>
      </p:pic>
      <p:sp>
        <p:nvSpPr>
          <p:cNvPr id="5" name="Прямоугольник 4"/>
          <p:cNvSpPr/>
          <p:nvPr/>
        </p:nvSpPr>
        <p:spPr>
          <a:xfrm>
            <a:off x="6097469" y="4078698"/>
            <a:ext cx="163294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/>
              <a:t>Коля</a:t>
            </a:r>
            <a:endParaRPr lang="ru-RU" sz="5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97469" y="5325382"/>
            <a:ext cx="188064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/>
              <a:t>Надя</a:t>
            </a:r>
            <a:endParaRPr lang="ru-RU" sz="60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841492" y="3578635"/>
            <a:ext cx="1114425" cy="1000125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876796" y="4833088"/>
            <a:ext cx="1114425" cy="1000125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4752648" y="3578635"/>
            <a:ext cx="1344821" cy="2597185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2708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32</TotalTime>
  <Words>14</Words>
  <Application>Microsoft Office PowerPoint</Application>
  <PresentationFormat>Широкоэкранный</PresentationFormat>
  <Paragraphs>13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Петя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Маривана</dc:creator>
  <cp:lastModifiedBy>Маривана</cp:lastModifiedBy>
  <cp:revision>5</cp:revision>
  <dcterms:created xsi:type="dcterms:W3CDTF">2016-09-18T15:59:24Z</dcterms:created>
  <dcterms:modified xsi:type="dcterms:W3CDTF">2017-12-25T08:53:25Z</dcterms:modified>
</cp:coreProperties>
</file>