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  <p:sldMasterId id="2147483790" r:id="rId2"/>
  </p:sldMasterIdLst>
  <p:sldIdLst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149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460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294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292642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25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44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181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44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51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155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907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99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600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10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1945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692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685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877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288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4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4564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410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38555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52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13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501122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24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5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1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44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56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DB8EA14F-CC0B-450F-81A6-2566FDE5643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57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14.10.16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>
              <a:lnSpc>
                <a:spcPct val="100000"/>
              </a:lnSpc>
            </a:pPr>
            <a:fld id="{D3F86787-4FE1-4FBD-BDC2-00D96A8C398E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80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  <p:sldLayoutId id="2147483808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080" y="2104940"/>
            <a:ext cx="10515240" cy="1325520"/>
          </a:xfrm>
        </p:spPr>
        <p:txBody>
          <a:bodyPr/>
          <a:lstStyle/>
          <a:p>
            <a:r>
              <a:rPr lang="ru-RU" sz="6600" b="1" dirty="0" smtClean="0"/>
              <a:t>Тема: цифра </a:t>
            </a:r>
            <a:r>
              <a:rPr lang="ru-RU" sz="8000" b="1" dirty="0" smtClean="0"/>
              <a:t>0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734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Table 1"/>
          <p:cNvGraphicFramePr/>
          <p:nvPr/>
        </p:nvGraphicFramePr>
        <p:xfrm>
          <a:off x="2031840" y="719640"/>
          <a:ext cx="8311680" cy="5547600"/>
        </p:xfrm>
        <a:graphic>
          <a:graphicData uri="http://schemas.openxmlformats.org/drawingml/2006/table">
            <a:tbl>
              <a:tblPr/>
              <a:tblGrid>
                <a:gridCol w="830880"/>
                <a:gridCol w="830880"/>
                <a:gridCol w="830880"/>
                <a:gridCol w="830880"/>
                <a:gridCol w="830880"/>
                <a:gridCol w="830880"/>
                <a:gridCol w="830880"/>
                <a:gridCol w="830880"/>
                <a:gridCol w="830880"/>
                <a:gridCol w="833760"/>
              </a:tblGrid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3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40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5" name="CustomShape 2"/>
          <p:cNvSpPr/>
          <p:nvPr/>
        </p:nvSpPr>
        <p:spPr>
          <a:xfrm>
            <a:off x="5162400" y="2019240"/>
            <a:ext cx="266400" cy="151920"/>
          </a:xfrm>
          <a:prstGeom prst="ellipse">
            <a:avLst/>
          </a:prstGeom>
          <a:solidFill>
            <a:srgbClr val="ED7D31"/>
          </a:solidFill>
          <a:ln w="19080">
            <a:solidFill>
              <a:srgbClr val="FFFFFF"/>
            </a:solidFill>
            <a:miter/>
          </a:ln>
        </p:spPr>
      </p:sp>
      <p:sp>
        <p:nvSpPr>
          <p:cNvPr id="176" name="CustomShape 3"/>
          <p:cNvSpPr/>
          <p:nvPr/>
        </p:nvSpPr>
        <p:spPr>
          <a:xfrm rot="1371600">
            <a:off x="4005000" y="1388520"/>
            <a:ext cx="1215000" cy="218196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77" name="CustomShape 4"/>
          <p:cNvSpPr/>
          <p:nvPr/>
        </p:nvSpPr>
        <p:spPr>
          <a:xfrm rot="1071600">
            <a:off x="7390800" y="1419840"/>
            <a:ext cx="394200" cy="70776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000000"/>
            </a:solidFill>
            <a:miter/>
          </a:ln>
        </p:spPr>
      </p:sp>
      <p:sp>
        <p:nvSpPr>
          <p:cNvPr id="178" name="CustomShape 5"/>
          <p:cNvSpPr/>
          <p:nvPr/>
        </p:nvSpPr>
        <p:spPr>
          <a:xfrm rot="681000">
            <a:off x="7600680" y="1541880"/>
            <a:ext cx="219240" cy="49392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FFFFFF"/>
            </a:solidFill>
            <a:miter/>
          </a:ln>
        </p:spPr>
      </p:sp>
      <p:sp>
        <p:nvSpPr>
          <p:cNvPr id="179" name="CustomShape 6"/>
          <p:cNvSpPr/>
          <p:nvPr/>
        </p:nvSpPr>
        <p:spPr>
          <a:xfrm rot="1071600">
            <a:off x="9066960" y="1419840"/>
            <a:ext cx="394200" cy="70776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000000"/>
            </a:solidFill>
            <a:miter/>
          </a:ln>
        </p:spPr>
      </p:sp>
      <p:sp>
        <p:nvSpPr>
          <p:cNvPr id="180" name="CustomShape 7"/>
          <p:cNvSpPr/>
          <p:nvPr/>
        </p:nvSpPr>
        <p:spPr>
          <a:xfrm rot="681000">
            <a:off x="9276480" y="1541880"/>
            <a:ext cx="219240" cy="49392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FFFFFF"/>
            </a:solidFill>
            <a:miter/>
          </a:ln>
        </p:spPr>
      </p:sp>
      <p:sp>
        <p:nvSpPr>
          <p:cNvPr id="181" name="CustomShape 8"/>
          <p:cNvSpPr/>
          <p:nvPr/>
        </p:nvSpPr>
        <p:spPr>
          <a:xfrm rot="12207600">
            <a:off x="7416720" y="2785680"/>
            <a:ext cx="394200" cy="70776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000000"/>
            </a:solidFill>
            <a:miter/>
          </a:ln>
        </p:spPr>
      </p:sp>
      <p:sp>
        <p:nvSpPr>
          <p:cNvPr id="182" name="CustomShape 9"/>
          <p:cNvSpPr/>
          <p:nvPr/>
        </p:nvSpPr>
        <p:spPr>
          <a:xfrm rot="11817000">
            <a:off x="7359120" y="2892600"/>
            <a:ext cx="219240" cy="49392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FFFFFF"/>
            </a:solidFill>
            <a:miter/>
          </a:ln>
        </p:spPr>
      </p:sp>
      <p:sp>
        <p:nvSpPr>
          <p:cNvPr id="183" name="CustomShape 10"/>
          <p:cNvSpPr/>
          <p:nvPr/>
        </p:nvSpPr>
        <p:spPr>
          <a:xfrm rot="12207600">
            <a:off x="9060480" y="2785680"/>
            <a:ext cx="394200" cy="70776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000000"/>
            </a:solidFill>
            <a:miter/>
          </a:ln>
        </p:spPr>
      </p:sp>
      <p:sp>
        <p:nvSpPr>
          <p:cNvPr id="184" name="CustomShape 11"/>
          <p:cNvSpPr/>
          <p:nvPr/>
        </p:nvSpPr>
        <p:spPr>
          <a:xfrm rot="11817000">
            <a:off x="9002880" y="2892600"/>
            <a:ext cx="219240" cy="493920"/>
          </a:xfrm>
          <a:prstGeom prst="ellipse">
            <a:avLst/>
          </a:prstGeom>
          <a:solidFill>
            <a:srgbClr val="FFFFFF"/>
          </a:solidFill>
          <a:ln w="38160">
            <a:solidFill>
              <a:srgbClr val="FFFFFF"/>
            </a:solidFill>
            <a:miter/>
          </a:ln>
        </p:spPr>
      </p:sp>
      <p:sp>
        <p:nvSpPr>
          <p:cNvPr id="185" name="CustomShape 12"/>
          <p:cNvSpPr/>
          <p:nvPr/>
        </p:nvSpPr>
        <p:spPr>
          <a:xfrm rot="1539000">
            <a:off x="3216240" y="418392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86" name="CustomShape 13"/>
          <p:cNvSpPr/>
          <p:nvPr/>
        </p:nvSpPr>
        <p:spPr>
          <a:xfrm rot="1539000">
            <a:off x="4872960" y="418392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87" name="CustomShape 14"/>
          <p:cNvSpPr/>
          <p:nvPr/>
        </p:nvSpPr>
        <p:spPr>
          <a:xfrm rot="1539000">
            <a:off x="6529320" y="418392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88" name="CustomShape 15"/>
          <p:cNvSpPr/>
          <p:nvPr/>
        </p:nvSpPr>
        <p:spPr>
          <a:xfrm rot="1539000">
            <a:off x="8185680" y="418392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89" name="CustomShape 16"/>
          <p:cNvSpPr/>
          <p:nvPr/>
        </p:nvSpPr>
        <p:spPr>
          <a:xfrm rot="1539000">
            <a:off x="9894960" y="418392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90" name="CustomShape 17"/>
          <p:cNvSpPr/>
          <p:nvPr/>
        </p:nvSpPr>
        <p:spPr>
          <a:xfrm rot="1539000">
            <a:off x="3216240" y="556524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91" name="CustomShape 18"/>
          <p:cNvSpPr/>
          <p:nvPr/>
        </p:nvSpPr>
        <p:spPr>
          <a:xfrm rot="1539000">
            <a:off x="4872960" y="556524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92" name="CustomShape 19"/>
          <p:cNvSpPr/>
          <p:nvPr/>
        </p:nvSpPr>
        <p:spPr>
          <a:xfrm rot="1539000">
            <a:off x="6529320" y="556524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93" name="CustomShape 20"/>
          <p:cNvSpPr/>
          <p:nvPr/>
        </p:nvSpPr>
        <p:spPr>
          <a:xfrm rot="1539000">
            <a:off x="8185680" y="556524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  <p:sp>
        <p:nvSpPr>
          <p:cNvPr id="194" name="CustomShape 21"/>
          <p:cNvSpPr/>
          <p:nvPr/>
        </p:nvSpPr>
        <p:spPr>
          <a:xfrm rot="1539000">
            <a:off x="9894960" y="5565240"/>
            <a:ext cx="423360" cy="710280"/>
          </a:xfrm>
          <a:prstGeom prst="ellipse">
            <a:avLst/>
          </a:prstGeom>
          <a:noFill/>
          <a:ln w="38160">
            <a:solidFill>
              <a:srgbClr val="000000"/>
            </a:solidFill>
            <a:miter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12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1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2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7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2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3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3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4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45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73" name="TextShape 2"/>
          <p:cNvSpPr txBox="1"/>
          <p:nvPr/>
        </p:nvSpPr>
        <p:spPr>
          <a:xfrm>
            <a:off x="1690080" y="1690200"/>
            <a:ext cx="10501920" cy="6309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9600" dirty="0" smtClean="0">
                <a:solidFill>
                  <a:srgbClr val="000000"/>
                </a:solidFill>
                <a:latin typeface="Calibri"/>
              </a:rPr>
              <a:t>Молодцы!</a:t>
            </a:r>
            <a:endParaRPr sz="9600" dirty="0"/>
          </a:p>
        </p:txBody>
      </p:sp>
    </p:spTree>
    <p:extLst>
      <p:ext uri="{BB962C8B-B14F-4D97-AF65-F5344CB8AC3E}">
        <p14:creationId xmlns:p14="http://schemas.microsoft.com/office/powerpoint/2010/main" val="190706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Line 1"/>
          <p:cNvSpPr/>
          <p:nvPr/>
        </p:nvSpPr>
        <p:spPr>
          <a:xfrm>
            <a:off x="485640" y="692640"/>
            <a:ext cx="3600360" cy="3024000"/>
          </a:xfrm>
          <a:prstGeom prst="line">
            <a:avLst/>
          </a:prstGeom>
          <a:ln w="50760">
            <a:solidFill>
              <a:srgbClr val="FFC000"/>
            </a:solidFill>
            <a:round/>
          </a:ln>
        </p:spPr>
      </p:sp>
      <p:sp>
        <p:nvSpPr>
          <p:cNvPr id="118" name="Line 2"/>
          <p:cNvSpPr/>
          <p:nvPr/>
        </p:nvSpPr>
        <p:spPr>
          <a:xfrm>
            <a:off x="3287520" y="1340640"/>
            <a:ext cx="3600360" cy="3024360"/>
          </a:xfrm>
          <a:prstGeom prst="line">
            <a:avLst/>
          </a:prstGeom>
          <a:ln w="50760">
            <a:solidFill>
              <a:srgbClr val="4A7EBB"/>
            </a:solidFill>
            <a:round/>
          </a:ln>
        </p:spPr>
      </p:sp>
      <p:sp>
        <p:nvSpPr>
          <p:cNvPr id="119" name="Line 3"/>
          <p:cNvSpPr/>
          <p:nvPr/>
        </p:nvSpPr>
        <p:spPr>
          <a:xfrm flipH="1">
            <a:off x="926280" y="1484640"/>
            <a:ext cx="35640" cy="5040360"/>
          </a:xfrm>
          <a:prstGeom prst="line">
            <a:avLst/>
          </a:prstGeom>
          <a:ln w="50760">
            <a:solidFill>
              <a:srgbClr val="FFC000"/>
            </a:solidFill>
            <a:round/>
          </a:ln>
        </p:spPr>
      </p:sp>
      <p:sp>
        <p:nvSpPr>
          <p:cNvPr id="120" name="Line 4"/>
          <p:cNvSpPr/>
          <p:nvPr/>
        </p:nvSpPr>
        <p:spPr>
          <a:xfrm>
            <a:off x="3719520" y="2852640"/>
            <a:ext cx="3600360" cy="3024360"/>
          </a:xfrm>
          <a:prstGeom prst="line">
            <a:avLst/>
          </a:prstGeom>
          <a:ln w="50760">
            <a:solidFill>
              <a:srgbClr val="4A7EBB"/>
            </a:solidFill>
            <a:round/>
          </a:ln>
        </p:spPr>
      </p:sp>
      <p:sp>
        <p:nvSpPr>
          <p:cNvPr id="121" name="Line 5"/>
          <p:cNvSpPr/>
          <p:nvPr/>
        </p:nvSpPr>
        <p:spPr>
          <a:xfrm>
            <a:off x="5591520" y="1988640"/>
            <a:ext cx="4536720" cy="648000"/>
          </a:xfrm>
          <a:prstGeom prst="line">
            <a:avLst/>
          </a:prstGeom>
          <a:ln w="50760">
            <a:solidFill>
              <a:srgbClr val="FF0000"/>
            </a:solidFill>
            <a:round/>
          </a:ln>
        </p:spPr>
      </p:sp>
      <p:sp>
        <p:nvSpPr>
          <p:cNvPr id="122" name="Line 6"/>
          <p:cNvSpPr/>
          <p:nvPr/>
        </p:nvSpPr>
        <p:spPr>
          <a:xfrm>
            <a:off x="6239880" y="980640"/>
            <a:ext cx="3600360" cy="3024360"/>
          </a:xfrm>
          <a:prstGeom prst="line">
            <a:avLst/>
          </a:prstGeom>
          <a:ln w="50760">
            <a:solidFill>
              <a:srgbClr val="FF0000"/>
            </a:solidFill>
            <a:round/>
          </a:ln>
        </p:spPr>
      </p:sp>
      <p:sp>
        <p:nvSpPr>
          <p:cNvPr id="123" name="CustomShape 7"/>
          <p:cNvSpPr/>
          <p:nvPr/>
        </p:nvSpPr>
        <p:spPr>
          <a:xfrm rot="16200000" flipH="1">
            <a:off x="8291520" y="4329360"/>
            <a:ext cx="1799640" cy="158328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00B050"/>
            </a:solidFill>
            <a:round/>
          </a:ln>
        </p:spPr>
      </p:sp>
      <p:sp>
        <p:nvSpPr>
          <p:cNvPr id="124" name="CustomShape 8"/>
          <p:cNvSpPr/>
          <p:nvPr/>
        </p:nvSpPr>
        <p:spPr>
          <a:xfrm rot="10800000" flipV="1">
            <a:off x="8400600" y="4365360"/>
            <a:ext cx="1655640" cy="122328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00B050"/>
            </a:solidFill>
            <a:round/>
          </a:ln>
        </p:spPr>
      </p:sp>
      <p:sp>
        <p:nvSpPr>
          <p:cNvPr id="125" name="CustomShape 9"/>
          <p:cNvSpPr/>
          <p:nvPr/>
        </p:nvSpPr>
        <p:spPr>
          <a:xfrm>
            <a:off x="3692160" y="2830680"/>
            <a:ext cx="143280" cy="1432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26" name="CustomShape 10"/>
          <p:cNvSpPr/>
          <p:nvPr/>
        </p:nvSpPr>
        <p:spPr>
          <a:xfrm>
            <a:off x="7788240" y="2241000"/>
            <a:ext cx="143280" cy="143280"/>
          </a:xfrm>
          <a:prstGeom prst="ellipse">
            <a:avLst/>
          </a:prstGeom>
          <a:solidFill>
            <a:srgbClr val="0D0D0D"/>
          </a:solidFill>
          <a:ln w="25560">
            <a:solidFill>
              <a:srgbClr val="000000"/>
            </a:solidFill>
            <a:round/>
          </a:ln>
        </p:spPr>
      </p:sp>
      <p:sp>
        <p:nvSpPr>
          <p:cNvPr id="127" name="CustomShape 11"/>
          <p:cNvSpPr/>
          <p:nvPr/>
        </p:nvSpPr>
        <p:spPr>
          <a:xfrm>
            <a:off x="9120240" y="5013000"/>
            <a:ext cx="143280" cy="143280"/>
          </a:xfrm>
          <a:prstGeom prst="ellipse">
            <a:avLst/>
          </a:prstGeom>
          <a:solidFill>
            <a:srgbClr val="0D0D0D"/>
          </a:solidFill>
          <a:ln w="25560">
            <a:solidFill>
              <a:srgbClr val="000000"/>
            </a:solidFill>
            <a:round/>
          </a:ln>
        </p:spPr>
      </p:sp>
      <p:sp>
        <p:nvSpPr>
          <p:cNvPr id="128" name="CustomShape 12"/>
          <p:cNvSpPr/>
          <p:nvPr/>
        </p:nvSpPr>
        <p:spPr>
          <a:xfrm>
            <a:off x="9912240" y="4293000"/>
            <a:ext cx="143280" cy="1432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29" name="CustomShape 13"/>
          <p:cNvSpPr/>
          <p:nvPr/>
        </p:nvSpPr>
        <p:spPr>
          <a:xfrm>
            <a:off x="6816240" y="4309920"/>
            <a:ext cx="143280" cy="1432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30" name="CustomShape 14"/>
          <p:cNvSpPr/>
          <p:nvPr/>
        </p:nvSpPr>
        <p:spPr>
          <a:xfrm>
            <a:off x="7210440" y="5766840"/>
            <a:ext cx="143280" cy="1432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31" name="CustomShape 15"/>
          <p:cNvSpPr/>
          <p:nvPr/>
        </p:nvSpPr>
        <p:spPr>
          <a:xfrm>
            <a:off x="3287520" y="1340640"/>
            <a:ext cx="143280" cy="1432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32" name="CustomShape 16"/>
          <p:cNvSpPr/>
          <p:nvPr/>
        </p:nvSpPr>
        <p:spPr>
          <a:xfrm rot="16200000" flipH="1">
            <a:off x="8754830" y="948780"/>
            <a:ext cx="3240000" cy="294552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00B0F0"/>
            </a:solidFill>
            <a:round/>
          </a:ln>
        </p:spPr>
      </p:sp>
      <p:sp>
        <p:nvSpPr>
          <p:cNvPr id="133" name="CustomShape 17"/>
          <p:cNvSpPr/>
          <p:nvPr/>
        </p:nvSpPr>
        <p:spPr>
          <a:xfrm rot="16200000" flipH="1">
            <a:off x="9074160" y="730051"/>
            <a:ext cx="3240000" cy="2945520"/>
          </a:xfrm>
          <a:prstGeom prst="curvedConnector3">
            <a:avLst>
              <a:gd name="adj1" fmla="val 50000"/>
            </a:avLst>
          </a:prstGeom>
          <a:noFill/>
          <a:ln w="50760">
            <a:solidFill>
              <a:srgbClr val="00B0F0"/>
            </a:solidFill>
            <a:round/>
          </a:ln>
        </p:spPr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-1760736" y="916"/>
            <a:ext cx="6411600" cy="13255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Найди:</a:t>
            </a:r>
            <a:endParaRPr lang="ru-RU" sz="8000" b="1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571200" y="-53200"/>
            <a:ext cx="6411600" cy="13255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Отрезки</a:t>
            </a:r>
            <a:endParaRPr lang="ru-RU" sz="8000" b="1" dirty="0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785040" y="229651"/>
            <a:ext cx="6411600" cy="13255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Прямые</a:t>
            </a:r>
            <a:endParaRPr lang="ru-RU" sz="8000" b="1" dirty="0"/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432833" y="-143550"/>
            <a:ext cx="6411600" cy="132552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Кривые</a:t>
            </a:r>
            <a:endParaRPr lang="ru-RU" sz="8000" b="1" dirty="0"/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1445064" y="5732821"/>
            <a:ext cx="9614615" cy="13299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Пересекающиеся линии</a:t>
            </a:r>
            <a:endParaRPr lang="ru-RU" sz="8000" b="1" dirty="0"/>
          </a:p>
        </p:txBody>
      </p:sp>
      <p:sp>
        <p:nvSpPr>
          <p:cNvPr id="24" name="Заголовок 1"/>
          <p:cNvSpPr txBox="1">
            <a:spLocks/>
          </p:cNvSpPr>
          <p:nvPr/>
        </p:nvSpPr>
        <p:spPr>
          <a:xfrm>
            <a:off x="1271795" y="5607311"/>
            <a:ext cx="10733675" cy="13299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Непересекающиеся линии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135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</p:spPr>
        <p:txBody>
          <a:bodyPr/>
          <a:lstStyle/>
          <a:p>
            <a:pPr algn="ctr"/>
            <a:endParaRPr/>
          </a:p>
        </p:txBody>
      </p:sp>
      <p:pic>
        <p:nvPicPr>
          <p:cNvPr id="136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272520" y="-12420"/>
            <a:ext cx="5919480" cy="7229160"/>
          </a:xfrm>
          <a:prstGeom prst="rect">
            <a:avLst/>
          </a:prstGeom>
          <a:ln>
            <a:noFill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9283" y="54471"/>
            <a:ext cx="5580529" cy="413496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Определи: один, много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38" name="Объект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12993" y="1155569"/>
            <a:ext cx="6698760" cy="5366255"/>
          </a:xfrm>
          <a:prstGeom prst="rect">
            <a:avLst/>
          </a:prstGeom>
          <a:ln>
            <a:noFill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09283" y="54471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Сколько деревьев?</a:t>
            </a:r>
            <a:endParaRPr lang="ru-RU" sz="80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1683" y="206871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Сколько цветов?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40" name="Объект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93576" y="0"/>
            <a:ext cx="9798424" cy="6454588"/>
          </a:xfrm>
          <a:prstGeom prst="rect">
            <a:avLst/>
          </a:prstGeom>
          <a:ln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-2245659" y="-174812"/>
            <a:ext cx="10663517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b="1" dirty="0" smtClean="0">
                <a:solidFill>
                  <a:srgbClr val="00B050"/>
                </a:solidFill>
              </a:rPr>
              <a:t>Сколько?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7706" y="3375212"/>
            <a:ext cx="3079376" cy="2837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61211" y="3375212"/>
            <a:ext cx="3160059" cy="2837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915399" y="3375212"/>
            <a:ext cx="3160059" cy="2837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299880" y="365040"/>
            <a:ext cx="8289360" cy="6006600"/>
          </a:xfrm>
          <a:prstGeom prst="rect">
            <a:avLst/>
          </a:prstGeom>
          <a:solidFill>
            <a:srgbClr val="FFFFFF"/>
          </a:solidFill>
          <a:ln w="76320">
            <a:solidFill>
              <a:srgbClr val="43729D"/>
            </a:solidFill>
            <a:miter/>
          </a:ln>
        </p:spPr>
      </p:sp>
      <p:pic>
        <p:nvPicPr>
          <p:cNvPr id="144" name="Рисунок 10"/>
          <p:cNvPicPr/>
          <p:nvPr/>
        </p:nvPicPr>
        <p:blipFill>
          <a:blip r:embed="rId2"/>
          <a:stretch>
            <a:fillRect/>
          </a:stretch>
        </p:blipFill>
        <p:spPr>
          <a:xfrm>
            <a:off x="504000" y="4100400"/>
            <a:ext cx="4267800" cy="2291040"/>
          </a:xfrm>
          <a:prstGeom prst="rect">
            <a:avLst/>
          </a:prstGeom>
          <a:ln>
            <a:noFill/>
          </a:ln>
        </p:spPr>
      </p:pic>
      <p:sp>
        <p:nvSpPr>
          <p:cNvPr id="145" name="TextShape 2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46" name="Рисунок 8"/>
          <p:cNvPicPr/>
          <p:nvPr/>
        </p:nvPicPr>
        <p:blipFill>
          <a:blip r:embed="rId3"/>
          <a:stretch>
            <a:fillRect/>
          </a:stretch>
        </p:blipFill>
        <p:spPr>
          <a:xfrm>
            <a:off x="4956840" y="1944360"/>
            <a:ext cx="3632760" cy="2624040"/>
          </a:xfrm>
          <a:prstGeom prst="rect">
            <a:avLst/>
          </a:prstGeom>
          <a:ln>
            <a:noFill/>
          </a:ln>
        </p:spPr>
      </p:pic>
      <p:pic>
        <p:nvPicPr>
          <p:cNvPr id="147" name="Рисунок 9"/>
          <p:cNvPicPr/>
          <p:nvPr/>
        </p:nvPicPr>
        <p:blipFill>
          <a:blip r:embed="rId4"/>
          <a:stretch>
            <a:fillRect/>
          </a:stretch>
        </p:blipFill>
        <p:spPr>
          <a:xfrm>
            <a:off x="1229400" y="2412360"/>
            <a:ext cx="2457000" cy="2614320"/>
          </a:xfrm>
          <a:prstGeom prst="rect">
            <a:avLst/>
          </a:prstGeom>
          <a:ln>
            <a:noFill/>
          </a:ln>
        </p:spPr>
      </p:pic>
      <p:pic>
        <p:nvPicPr>
          <p:cNvPr id="148" name="Рисунок 12"/>
          <p:cNvPicPr/>
          <p:nvPr/>
        </p:nvPicPr>
        <p:blipFill>
          <a:blip r:embed="rId4"/>
          <a:stretch>
            <a:fillRect/>
          </a:stretch>
        </p:blipFill>
        <p:spPr>
          <a:xfrm>
            <a:off x="8589600" y="1353240"/>
            <a:ext cx="4447800" cy="4732560"/>
          </a:xfrm>
          <a:prstGeom prst="rect">
            <a:avLst/>
          </a:prstGeom>
          <a:ln>
            <a:noFill/>
          </a:ln>
        </p:spPr>
      </p:pic>
      <p:sp>
        <p:nvSpPr>
          <p:cNvPr id="149" name="CustomShape 3"/>
          <p:cNvSpPr/>
          <p:nvPr/>
        </p:nvSpPr>
        <p:spPr>
          <a:xfrm>
            <a:off x="4973400" y="365040"/>
            <a:ext cx="7108920" cy="6026400"/>
          </a:xfrm>
          <a:prstGeom prst="rect">
            <a:avLst/>
          </a:prstGeom>
          <a:noFill/>
          <a:ln w="76320">
            <a:solidFill>
              <a:srgbClr val="43729D"/>
            </a:solidFill>
            <a:miter/>
          </a:ln>
        </p:spPr>
      </p:sp>
      <p:sp>
        <p:nvSpPr>
          <p:cNvPr id="150" name="CustomShape 4"/>
          <p:cNvSpPr/>
          <p:nvPr/>
        </p:nvSpPr>
        <p:spPr>
          <a:xfrm>
            <a:off x="4970160" y="365040"/>
            <a:ext cx="3619080" cy="6026400"/>
          </a:xfrm>
          <a:prstGeom prst="rect">
            <a:avLst/>
          </a:prstGeom>
          <a:noFill/>
          <a:ln w="76320">
            <a:solidFill>
              <a:srgbClr val="FFFF00"/>
            </a:solidFill>
            <a:miter/>
          </a:ln>
        </p:spPr>
      </p:sp>
      <p:pic>
        <p:nvPicPr>
          <p:cNvPr id="151" name="Рисунок 16"/>
          <p:cNvPicPr/>
          <p:nvPr/>
        </p:nvPicPr>
        <p:blipFill>
          <a:blip r:embed="rId5"/>
          <a:stretch>
            <a:fillRect/>
          </a:stretch>
        </p:blipFill>
        <p:spPr>
          <a:xfrm>
            <a:off x="5875560" y="4436280"/>
            <a:ext cx="1758240" cy="1904760"/>
          </a:xfrm>
          <a:prstGeom prst="rect">
            <a:avLst/>
          </a:prstGeom>
          <a:ln>
            <a:noFill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61683" y="206871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Сколько цветов?</a:t>
            </a:r>
            <a:endParaRPr lang="ru-RU" sz="8000" b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14083" y="359271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Сколько овощей?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7509240" y="72355"/>
            <a:ext cx="1758240" cy="1904760"/>
          </a:xfrm>
          <a:prstGeom prst="rect">
            <a:avLst/>
          </a:prstGeom>
          <a:ln>
            <a:noFill/>
          </a:ln>
        </p:spPr>
      </p:pic>
      <p:sp>
        <p:nvSpPr>
          <p:cNvPr id="153" name="CustomShape 1"/>
          <p:cNvSpPr/>
          <p:nvPr/>
        </p:nvSpPr>
        <p:spPr>
          <a:xfrm rot="1371600">
            <a:off x="6052680" y="3408840"/>
            <a:ext cx="803520" cy="146592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54" name="CustomShape 2"/>
          <p:cNvSpPr/>
          <p:nvPr/>
        </p:nvSpPr>
        <p:spPr>
          <a:xfrm rot="1371600">
            <a:off x="10128240" y="3423240"/>
            <a:ext cx="803520" cy="146592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55" name="CustomShape 3"/>
          <p:cNvSpPr/>
          <p:nvPr/>
        </p:nvSpPr>
        <p:spPr>
          <a:xfrm rot="1371600">
            <a:off x="10958760" y="3436560"/>
            <a:ext cx="803520" cy="146592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56" name="Line 4"/>
          <p:cNvSpPr/>
          <p:nvPr/>
        </p:nvSpPr>
        <p:spPr>
          <a:xfrm flipH="1">
            <a:off x="10705320" y="4461480"/>
            <a:ext cx="137880" cy="425520"/>
          </a:xfrm>
          <a:prstGeom prst="line">
            <a:avLst/>
          </a:prstGeom>
          <a:ln w="76320">
            <a:solidFill>
              <a:srgbClr val="000000"/>
            </a:solidFill>
            <a:miter/>
          </a:ln>
        </p:spPr>
      </p:sp>
      <p:sp>
        <p:nvSpPr>
          <p:cNvPr id="157" name="CustomShape 5"/>
          <p:cNvSpPr/>
          <p:nvPr/>
        </p:nvSpPr>
        <p:spPr>
          <a:xfrm rot="1371600">
            <a:off x="4680360" y="3423600"/>
            <a:ext cx="803520" cy="146592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58" name="CustomShape 6"/>
          <p:cNvSpPr/>
          <p:nvPr/>
        </p:nvSpPr>
        <p:spPr>
          <a:xfrm rot="1371600">
            <a:off x="7476120" y="3408840"/>
            <a:ext cx="803520" cy="1465920"/>
          </a:xfrm>
          <a:prstGeom prst="ellipse">
            <a:avLst/>
          </a:prstGeom>
          <a:noFill/>
          <a:ln w="76320">
            <a:solidFill>
              <a:srgbClr val="000000"/>
            </a:solidFill>
            <a:miter/>
          </a:ln>
        </p:spPr>
      </p:sp>
      <p:sp>
        <p:nvSpPr>
          <p:cNvPr id="159" name="CustomShape 7"/>
          <p:cNvSpPr/>
          <p:nvPr/>
        </p:nvSpPr>
        <p:spPr>
          <a:xfrm>
            <a:off x="7940160" y="4568040"/>
            <a:ext cx="335160" cy="212400"/>
          </a:xfrm>
          <a:prstGeom prst="curvedConnector3">
            <a:avLst>
              <a:gd name="adj1" fmla="val 50000"/>
            </a:avLst>
          </a:prstGeom>
          <a:noFill/>
          <a:ln w="57240">
            <a:solidFill>
              <a:srgbClr val="000000"/>
            </a:solidFill>
            <a:miter/>
          </a:ln>
        </p:spPr>
      </p:sp>
      <p:sp>
        <p:nvSpPr>
          <p:cNvPr id="160" name="CustomShape 8"/>
          <p:cNvSpPr/>
          <p:nvPr/>
        </p:nvSpPr>
        <p:spPr>
          <a:xfrm>
            <a:off x="6326280" y="4217400"/>
            <a:ext cx="706680" cy="456840"/>
          </a:xfrm>
          <a:prstGeom prst="curvedConnector3">
            <a:avLst>
              <a:gd name="adj1" fmla="val 50000"/>
            </a:avLst>
          </a:prstGeom>
          <a:noFill/>
          <a:ln w="57240">
            <a:solidFill>
              <a:srgbClr val="000000"/>
            </a:solidFill>
            <a:miter/>
          </a:ln>
        </p:spPr>
      </p:sp>
      <p:pic>
        <p:nvPicPr>
          <p:cNvPr id="161" name="Рисунок 16"/>
          <p:cNvPicPr/>
          <p:nvPr/>
        </p:nvPicPr>
        <p:blipFill>
          <a:blip r:embed="rId3"/>
          <a:stretch>
            <a:fillRect/>
          </a:stretch>
        </p:blipFill>
        <p:spPr>
          <a:xfrm rot="12143400">
            <a:off x="3210840" y="3385800"/>
            <a:ext cx="910440" cy="1544040"/>
          </a:xfrm>
          <a:prstGeom prst="rect">
            <a:avLst/>
          </a:prstGeom>
          <a:ln>
            <a:noFill/>
          </a:ln>
        </p:spPr>
      </p:pic>
      <p:pic>
        <p:nvPicPr>
          <p:cNvPr id="162" name="Рисунок 17"/>
          <p:cNvPicPr/>
          <p:nvPr/>
        </p:nvPicPr>
        <p:blipFill>
          <a:blip r:embed="rId3"/>
          <a:stretch>
            <a:fillRect/>
          </a:stretch>
        </p:blipFill>
        <p:spPr>
          <a:xfrm rot="1665000">
            <a:off x="1940400" y="3369960"/>
            <a:ext cx="910440" cy="1544040"/>
          </a:xfrm>
          <a:prstGeom prst="rect">
            <a:avLst/>
          </a:prstGeom>
          <a:ln>
            <a:noFill/>
          </a:ln>
        </p:spPr>
      </p:pic>
      <p:pic>
        <p:nvPicPr>
          <p:cNvPr id="163" name="Рисунок 18"/>
          <p:cNvPicPr/>
          <p:nvPr/>
        </p:nvPicPr>
        <p:blipFill>
          <a:blip r:embed="rId3"/>
          <a:stretch>
            <a:fillRect/>
          </a:stretch>
        </p:blipFill>
        <p:spPr>
          <a:xfrm rot="1343400">
            <a:off x="8845560" y="3390840"/>
            <a:ext cx="843840" cy="1543320"/>
          </a:xfrm>
          <a:prstGeom prst="rect">
            <a:avLst/>
          </a:prstGeom>
          <a:ln>
            <a:noFill/>
          </a:ln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461683" y="206871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Найди 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65" name="Объект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95327" y="1761680"/>
            <a:ext cx="5289204" cy="3840406"/>
          </a:xfrm>
          <a:prstGeom prst="rect">
            <a:avLst/>
          </a:prstGeom>
          <a:ln>
            <a:noFill/>
          </a:ln>
        </p:spPr>
      </p:pic>
      <p:pic>
        <p:nvPicPr>
          <p:cNvPr id="166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795327" y="1011234"/>
            <a:ext cx="5570158" cy="5341297"/>
          </a:xfrm>
          <a:prstGeom prst="rect">
            <a:avLst/>
          </a:prstGeom>
          <a:ln>
            <a:noFill/>
          </a:ln>
        </p:spPr>
      </p:pic>
      <p:pic>
        <p:nvPicPr>
          <p:cNvPr id="167" name="Рисунок 5"/>
          <p:cNvPicPr/>
          <p:nvPr/>
        </p:nvPicPr>
        <p:blipFill>
          <a:blip r:embed="rId4"/>
          <a:stretch>
            <a:fillRect/>
          </a:stretch>
        </p:blipFill>
        <p:spPr>
          <a:xfrm>
            <a:off x="4571392" y="1798430"/>
            <a:ext cx="6248202" cy="4254840"/>
          </a:xfrm>
          <a:prstGeom prst="rect">
            <a:avLst/>
          </a:prstGeom>
          <a:ln>
            <a:noFill/>
          </a:ln>
        </p:spPr>
      </p:pic>
      <p:pic>
        <p:nvPicPr>
          <p:cNvPr id="168" name="Рисунок 7"/>
          <p:cNvPicPr/>
          <p:nvPr/>
        </p:nvPicPr>
        <p:blipFill>
          <a:blip r:embed="rId5"/>
          <a:stretch>
            <a:fillRect/>
          </a:stretch>
        </p:blipFill>
        <p:spPr>
          <a:xfrm>
            <a:off x="4197297" y="1119464"/>
            <a:ext cx="6485264" cy="5738536"/>
          </a:xfrm>
          <a:prstGeom prst="rect">
            <a:avLst/>
          </a:prstGeom>
          <a:ln>
            <a:noFill/>
          </a:ln>
        </p:spPr>
      </p:pic>
      <p:pic>
        <p:nvPicPr>
          <p:cNvPr id="170" name="Рисунок 6"/>
          <p:cNvPicPr/>
          <p:nvPr/>
        </p:nvPicPr>
        <p:blipFill>
          <a:blip r:embed="rId6"/>
          <a:stretch>
            <a:fillRect/>
          </a:stretch>
        </p:blipFill>
        <p:spPr>
          <a:xfrm>
            <a:off x="6134547" y="1600029"/>
            <a:ext cx="3705536" cy="4593778"/>
          </a:xfrm>
          <a:prstGeom prst="rect">
            <a:avLst/>
          </a:prstGeom>
          <a:ln>
            <a:noFill/>
          </a:ln>
        </p:spPr>
      </p:pic>
      <p:pic>
        <p:nvPicPr>
          <p:cNvPr id="171" name="Рисунок 9"/>
          <p:cNvPicPr/>
          <p:nvPr/>
        </p:nvPicPr>
        <p:blipFill>
          <a:blip r:embed="rId7"/>
          <a:stretch>
            <a:fillRect/>
          </a:stretch>
        </p:blipFill>
        <p:spPr>
          <a:xfrm>
            <a:off x="4534811" y="1197266"/>
            <a:ext cx="5774061" cy="5490733"/>
          </a:xfrm>
          <a:prstGeom prst="rect">
            <a:avLst/>
          </a:prstGeom>
          <a:ln>
            <a:noFill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02024" y="-119858"/>
            <a:ext cx="10650070" cy="1635729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6600" b="1" dirty="0" smtClean="0"/>
              <a:t>Найди </a:t>
            </a:r>
            <a:r>
              <a:rPr lang="ru-RU" sz="6600" b="1" dirty="0" smtClean="0">
                <a:latin typeface="Adobe Fan Heiti Std B" panose="020B0700000000000000" pitchFamily="34" charset="-128"/>
                <a:ea typeface="Adobe Fan Heiti Std B" panose="020B0700000000000000" pitchFamily="34" charset="-128"/>
              </a:rPr>
              <a:t>0</a:t>
            </a:r>
            <a:endParaRPr lang="ru-RU" sz="8000" b="1" dirty="0">
              <a:latin typeface="Adobe Fan Heiti Std B" panose="020B0700000000000000" pitchFamily="34" charset="-128"/>
              <a:ea typeface="Adobe Fan Heiti Std B" panose="020B0700000000000000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73" name="TextShape 2"/>
          <p:cNvSpPr txBox="1"/>
          <p:nvPr/>
        </p:nvSpPr>
        <p:spPr>
          <a:xfrm>
            <a:off x="1582200" y="1690560"/>
            <a:ext cx="10501920" cy="63093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0000">
                <a:solidFill>
                  <a:srgbClr val="000000"/>
                </a:solidFill>
                <a:latin typeface="Calibri"/>
              </a:rPr>
              <a:t>С.26</a:t>
            </a:r>
            <a:r>
              <a:rPr lang="ru-RU" sz="150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38</Words>
  <Application>Microsoft Office PowerPoint</Application>
  <PresentationFormat>Широкоэкранный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Adobe Fan Heiti Std B</vt:lpstr>
      <vt:lpstr>Arial</vt:lpstr>
      <vt:lpstr>Calibri</vt:lpstr>
      <vt:lpstr>Calibri Light</vt:lpstr>
      <vt:lpstr>Corbel</vt:lpstr>
      <vt:lpstr>Wingdings 2</vt:lpstr>
      <vt:lpstr>HDOfficeLightV0</vt:lpstr>
      <vt:lpstr>Параллакс</vt:lpstr>
      <vt:lpstr>Тема: цифра 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цифра 0</dc:title>
  <dc:creator>Маривана</dc:creator>
  <cp:lastModifiedBy>Маривана</cp:lastModifiedBy>
  <cp:revision>6</cp:revision>
  <dcterms:modified xsi:type="dcterms:W3CDTF">2017-12-27T16:33:17Z</dcterms:modified>
</cp:coreProperties>
</file>