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-84" y="-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D9C14-7014-4F3D-8496-0CD6CC5F7FD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1943-BA63-43FD-B06A-EB1F76D3B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4997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D9C14-7014-4F3D-8496-0CD6CC5F7FD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1943-BA63-43FD-B06A-EB1F76D3B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2000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D9C14-7014-4F3D-8496-0CD6CC5F7FD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1943-BA63-43FD-B06A-EB1F76D3B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0821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D9C14-7014-4F3D-8496-0CD6CC5F7FD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1943-BA63-43FD-B06A-EB1F76D3B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4609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D9C14-7014-4F3D-8496-0CD6CC5F7FD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1943-BA63-43FD-B06A-EB1F76D3B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2946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D9C14-7014-4F3D-8496-0CD6CC5F7FD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1943-BA63-43FD-B06A-EB1F76D3B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8823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D9C14-7014-4F3D-8496-0CD6CC5F7FD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1943-BA63-43FD-B06A-EB1F76D3B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7977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D9C14-7014-4F3D-8496-0CD6CC5F7FD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1943-BA63-43FD-B06A-EB1F76D3B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4071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D9C14-7014-4F3D-8496-0CD6CC5F7FD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1943-BA63-43FD-B06A-EB1F76D3B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1854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D9C14-7014-4F3D-8496-0CD6CC5F7FD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1943-BA63-43FD-B06A-EB1F76D3B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533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D9C14-7014-4F3D-8496-0CD6CC5F7FD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E1943-BA63-43FD-B06A-EB1F76D3B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8676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D9C14-7014-4F3D-8496-0CD6CC5F7FD5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E1943-BA63-43FD-B06A-EB1F76D3BD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4643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64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89370" y="0"/>
            <a:ext cx="9144000" cy="110723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Безопасность в сети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6990" y="1107230"/>
            <a:ext cx="4979097" cy="3124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4934" y="2859933"/>
            <a:ext cx="5213166" cy="3774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" y="5703377"/>
            <a:ext cx="3735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Москвичёв </a:t>
            </a:r>
            <a:r>
              <a:rPr lang="ru-RU" smtClean="0">
                <a:solidFill>
                  <a:schemeClr val="bg1"/>
                </a:solidFill>
              </a:rPr>
              <a:t>Никита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8 класс, 13 лет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МБОУ СОШ № 10 г. Апатиты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5467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076088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Tahoma" panose="020B0604030504040204" pitchFamily="34" charset="0"/>
                <a:ea typeface="+mn-ea"/>
                <a:cs typeface="+mn-cs"/>
              </a:rPr>
              <a:t>Интернет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712940"/>
            <a:ext cx="9144000" cy="1655762"/>
          </a:xfrm>
        </p:spPr>
        <p:txBody>
          <a:bodyPr/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Tahoma" panose="020B0604030504040204" pitchFamily="34" charset="0"/>
              </a:rPr>
              <a:t> </a:t>
            </a:r>
            <a:r>
              <a:rPr lang="ru-RU" b="0" i="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</a:rPr>
              <a:t>Интернет – это объединенные между собой компьютерные сети, глобальная мировая система передачи информации с помощью информационно-вычислительных ресурсов.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0482" y="1174446"/>
            <a:ext cx="6041688" cy="4027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8245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493" y="0"/>
            <a:ext cx="11751013" cy="1001949"/>
          </a:xfrm>
        </p:spPr>
        <p:txBody>
          <a:bodyPr/>
          <a:lstStyle/>
          <a:p>
            <a:r>
              <a:rPr lang="ru-RU" b="0" i="0" dirty="0" smtClean="0">
                <a:solidFill>
                  <a:schemeClr val="bg1"/>
                </a:solidFill>
                <a:effectLst/>
                <a:latin typeface="Open Sans Condensed"/>
              </a:rPr>
              <a:t>«Личное» - только для тебя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6664" y="1138136"/>
            <a:ext cx="5405336" cy="5554494"/>
          </a:xfrm>
        </p:spPr>
        <p:txBody>
          <a:bodyPr>
            <a:normAutofit/>
          </a:bodyPr>
          <a:lstStyle/>
          <a:p>
            <a:r>
              <a:rPr lang="ru-RU" b="0" i="0" dirty="0" smtClean="0">
                <a:solidFill>
                  <a:schemeClr val="bg1"/>
                </a:solidFill>
                <a:effectLst/>
                <a:latin typeface="Open Sans Condensed"/>
              </a:rPr>
              <a:t>Береги свою личную информацию. Не разглашай личные данные, такие как: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0" i="0" dirty="0" smtClean="0">
                <a:solidFill>
                  <a:schemeClr val="bg1"/>
                </a:solidFill>
                <a:effectLst/>
                <a:latin typeface="Open Sans Condensed"/>
              </a:rPr>
              <a:t>имя 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0" i="0" dirty="0" smtClean="0">
                <a:solidFill>
                  <a:schemeClr val="bg1"/>
                </a:solidFill>
                <a:effectLst/>
                <a:latin typeface="Open Sans Condensed"/>
              </a:rPr>
              <a:t>номер школы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0" i="0" dirty="0" smtClean="0">
                <a:solidFill>
                  <a:schemeClr val="bg1"/>
                </a:solidFill>
                <a:effectLst/>
                <a:latin typeface="Open Sans Condensed"/>
              </a:rPr>
              <a:t>возраст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0" i="0" dirty="0" smtClean="0">
                <a:solidFill>
                  <a:schemeClr val="bg1"/>
                </a:solidFill>
                <a:effectLst/>
                <a:latin typeface="Open Sans Condensed"/>
              </a:rPr>
              <a:t>домашний адрес 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0" i="0" dirty="0" smtClean="0">
                <a:solidFill>
                  <a:schemeClr val="bg1"/>
                </a:solidFill>
                <a:effectLst/>
                <a:latin typeface="Open Sans Condensed"/>
              </a:rPr>
              <a:t>номер телефона.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766" y="1138136"/>
            <a:ext cx="5306681" cy="4988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140526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164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625" y="1"/>
            <a:ext cx="11974749" cy="914400"/>
          </a:xfrm>
        </p:spPr>
        <p:txBody>
          <a:bodyPr>
            <a:normAutofit/>
          </a:bodyPr>
          <a:lstStyle/>
          <a:p>
            <a:r>
              <a:rPr lang="ru-RU" b="0" i="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</a:rPr>
              <a:t>Используйте сложные пароли!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583677"/>
            <a:ext cx="12192000" cy="1945531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0" i="0" dirty="0" smtClean="0">
                <a:solidFill>
                  <a:schemeClr val="bg1"/>
                </a:solidFill>
                <a:effectLst/>
                <a:latin typeface="Tahoma" panose="020B0604030504040204" pitchFamily="34" charset="0"/>
              </a:rPr>
              <a:t>Как утверждает статистика, 80% всех паролей — это простые слова: имена, марки телефона или машины, имя кошки или собаки, а также пароли вроде 123. Такие пароли сильно облегчают работу взломщикам. В идеале пароли должны состоять минимум из семи, а лучше двенадцати символов. </a:t>
            </a:r>
            <a:r>
              <a:rPr lang="ru-RU" b="0" i="0" dirty="0" smtClean="0">
                <a:solidFill>
                  <a:schemeClr val="bg1"/>
                </a:solidFill>
                <a:effectLst/>
                <a:latin typeface="Open Sans Condensed"/>
              </a:rPr>
              <a:t>Пароли – это очень личная информация. Держи их в тайне. Выбери пароль, о котором никто не сможет догадаться.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33408" y="757644"/>
            <a:ext cx="5018894" cy="4680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174357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60" y="0"/>
            <a:ext cx="1218814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969084"/>
          </a:xfrm>
        </p:spPr>
        <p:txBody>
          <a:bodyPr>
            <a:normAutofit/>
          </a:bodyPr>
          <a:lstStyle/>
          <a:p>
            <a:r>
              <a:rPr lang="ru-RU" b="0" i="0" dirty="0" smtClean="0">
                <a:solidFill>
                  <a:schemeClr val="bg1"/>
                </a:solidFill>
                <a:effectLst/>
                <a:latin typeface="Open Sans Condensed"/>
              </a:rPr>
              <a:t>Уважай себя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3723" y="5362744"/>
            <a:ext cx="11624553" cy="1835725"/>
          </a:xfrm>
        </p:spPr>
        <p:txBody>
          <a:bodyPr>
            <a:normAutofit/>
          </a:bodyPr>
          <a:lstStyle/>
          <a:p>
            <a:r>
              <a:rPr lang="ru-RU" b="0" i="0" dirty="0" smtClean="0">
                <a:solidFill>
                  <a:schemeClr val="bg1"/>
                </a:solidFill>
                <a:effectLst/>
                <a:latin typeface="Open Sans Condensed"/>
              </a:rPr>
              <a:t>Многие забывают, что оскорбление в интернете ранит также, как и в реальной жизни. Не терпи агрессию в свой адрес. Блокируй или не отвечай тем, кто тебя унижает. Не оскорбляй других пользователей. За грубое поведение тебя могут заблокировать или исключить из сообщества.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4498" y="1091444"/>
            <a:ext cx="4658143" cy="3771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705097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0"/>
            <a:ext cx="9144000" cy="1048865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Вирусы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5932" y="888512"/>
            <a:ext cx="6819089" cy="5969488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>
                <a:solidFill>
                  <a:schemeClr val="bg1"/>
                </a:solidFill>
                <a:latin typeface="Tahoma" panose="020B0604030504040204" pitchFamily="34" charset="0"/>
              </a:rPr>
              <a:t>Компьютерный вирус — разновидность компьютерных программ или вредоносный код, отличительной особенностью которых является способность к </a:t>
            </a:r>
            <a:r>
              <a:rPr lang="ru-RU" dirty="0" smtClean="0">
                <a:solidFill>
                  <a:schemeClr val="bg1"/>
                </a:solidFill>
                <a:latin typeface="Tahoma" panose="020B0604030504040204" pitchFamily="34" charset="0"/>
              </a:rPr>
              <a:t>размножению.</a:t>
            </a:r>
            <a:endParaRPr lang="ru-RU" dirty="0">
              <a:solidFill>
                <a:schemeClr val="bg1"/>
              </a:solidFill>
              <a:latin typeface="Tahoma" panose="020B0604030504040204" pitchFamily="34" charset="0"/>
            </a:endParaRP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dirty="0" smtClean="0">
                <a:solidFill>
                  <a:prstClr val="white"/>
                </a:solidFill>
                <a:latin typeface="Tahoma" panose="020B0604030504040204" pitchFamily="34" charset="0"/>
              </a:rPr>
              <a:t>Никогда </a:t>
            </a:r>
            <a:r>
              <a:rPr lang="ru-RU" dirty="0">
                <a:solidFill>
                  <a:prstClr val="white"/>
                </a:solidFill>
                <a:latin typeface="Tahoma" panose="020B0604030504040204" pitchFamily="34" charset="0"/>
              </a:rPr>
              <a:t>не открывайте никаких вложений, поступивших с электронным письмом, за исключением тех случаев, когда вы ожидаете получение вложения и точно знаете содержимое такого файла. 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prstClr val="white"/>
                </a:solidFill>
                <a:latin typeface="Tahoma" panose="020B0604030504040204" pitchFamily="34" charset="0"/>
              </a:rPr>
              <a:t> Скачивайте файлы из надежных источников и обязательно читайте предупреждения об опасности, лицензионные соглашения и положения о конфиденциальности</a:t>
            </a:r>
            <a:r>
              <a:rPr lang="ru-RU" dirty="0" smtClean="0">
                <a:solidFill>
                  <a:prstClr val="white"/>
                </a:solidFill>
                <a:latin typeface="Tahoma" panose="020B0604030504040204" pitchFamily="34" charset="0"/>
              </a:rPr>
              <a:t>.</a:t>
            </a:r>
          </a:p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dirty="0" smtClean="0">
                <a:latin typeface="Tahoma" panose="020B0604030504040204" pitchFamily="34" charset="0"/>
              </a:rPr>
              <a:t> </a:t>
            </a:r>
            <a:r>
              <a:rPr lang="ru-RU" dirty="0">
                <a:solidFill>
                  <a:schemeClr val="bg1">
                    <a:lumMod val="95000"/>
                  </a:schemeClr>
                </a:solidFill>
                <a:latin typeface="Tahoma" panose="020B0604030504040204" pitchFamily="34" charset="0"/>
              </a:rPr>
              <a:t>Регулярно устанавливайте на компьютере последние обновления безопасности и антивирусные средства.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3418" y="708397"/>
            <a:ext cx="4534711" cy="4534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42326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6102" y="211576"/>
            <a:ext cx="8579795" cy="6434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35911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" y="-173105"/>
            <a:ext cx="12192000" cy="1089498"/>
          </a:xfrm>
        </p:spPr>
        <p:txBody>
          <a:bodyPr/>
          <a:lstStyle/>
          <a:p>
            <a:r>
              <a:rPr lang="ru-RU" b="0" i="0" dirty="0" smtClean="0">
                <a:solidFill>
                  <a:schemeClr val="bg1"/>
                </a:solidFill>
                <a:effectLst/>
                <a:latin typeface="Open Sans Condensed"/>
              </a:rPr>
              <a:t>Мошенничество в интернете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8625" y="5312384"/>
            <a:ext cx="11974749" cy="1495256"/>
          </a:xfrm>
        </p:spPr>
        <p:txBody>
          <a:bodyPr>
            <a:normAutofit/>
          </a:bodyPr>
          <a:lstStyle/>
          <a:p>
            <a:r>
              <a:rPr lang="ru-RU" b="0" i="0" dirty="0" smtClean="0">
                <a:solidFill>
                  <a:schemeClr val="bg1"/>
                </a:solidFill>
                <a:effectLst/>
                <a:latin typeface="Open Sans Condensed"/>
              </a:rPr>
              <a:t>Держись подальше от всплывающих окон с разными конкурсами и розыгрышами, даже если они кажутся забавными. Тебе не выиграть. Зато, как правило, такой сайт попытается собрать о тебе сведения, выяснить активен ли твой </a:t>
            </a:r>
            <a:r>
              <a:rPr lang="ru-RU" b="0" i="0" dirty="0" err="1" smtClean="0">
                <a:solidFill>
                  <a:schemeClr val="bg1"/>
                </a:solidFill>
                <a:effectLst/>
                <a:latin typeface="Open Sans Condensed"/>
              </a:rPr>
              <a:t>email</a:t>
            </a:r>
            <a:r>
              <a:rPr lang="ru-RU" b="0" i="0" dirty="0" smtClean="0">
                <a:solidFill>
                  <a:schemeClr val="bg1"/>
                </a:solidFill>
                <a:effectLst/>
                <a:latin typeface="Open Sans Condensed"/>
              </a:rPr>
              <a:t> или заразить твой компьютер вирусами.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39688" y="914476"/>
            <a:ext cx="4512622" cy="4311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01451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6654" y="0"/>
            <a:ext cx="11585643" cy="894945"/>
          </a:xfrm>
        </p:spPr>
        <p:txBody>
          <a:bodyPr/>
          <a:lstStyle/>
          <a:p>
            <a:r>
              <a:rPr lang="ru-RU" sz="5400" dirty="0">
                <a:solidFill>
                  <a:prstClr val="white"/>
                </a:solidFill>
                <a:latin typeface="Tahoma" panose="020B0604030504040204" pitchFamily="34" charset="0"/>
              </a:rPr>
              <a:t>Недостоверная информация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915" y="5567025"/>
            <a:ext cx="11916382" cy="1290975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>
                <a:solidFill>
                  <a:prstClr val="white"/>
                </a:solidFill>
                <a:latin typeface="Tahoma" panose="020B0604030504040204" pitchFamily="34" charset="0"/>
              </a:rPr>
              <a:t>Интернет предлагает колоссальное количество возможностей для обучения, но есть и большая доля информации, которую никак нельзя назвать ни полезной, ни надежной. Пользователи Сети должны мыслить критически, чтобы оценить точность материалов; поскольку абсолютно любой может опубликовать информацию в Интернете.</a:t>
            </a:r>
            <a:endParaRPr lang="ru-RU" dirty="0">
              <a:solidFill>
                <a:prstClr val="white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4332" y="894945"/>
            <a:ext cx="4464793" cy="4435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4520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361</Words>
  <Application>Microsoft Office PowerPoint</Application>
  <PresentationFormat>Произвольный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Безопасность в сети</vt:lpstr>
      <vt:lpstr>Интернет</vt:lpstr>
      <vt:lpstr>«Личное» - только для тебя</vt:lpstr>
      <vt:lpstr>Используйте сложные пароли!</vt:lpstr>
      <vt:lpstr>Уважай себя</vt:lpstr>
      <vt:lpstr>Вирусы</vt:lpstr>
      <vt:lpstr>Слайд 7</vt:lpstr>
      <vt:lpstr>Мошенничество в интернете</vt:lpstr>
      <vt:lpstr>Недостоверная информация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в интернете</dc:title>
  <dc:creator>Елизавета Макарова</dc:creator>
  <cp:lastModifiedBy>Администратор</cp:lastModifiedBy>
  <cp:revision>9</cp:revision>
  <dcterms:created xsi:type="dcterms:W3CDTF">2016-02-15T18:18:21Z</dcterms:created>
  <dcterms:modified xsi:type="dcterms:W3CDTF">2001-12-31T22:29:36Z</dcterms:modified>
</cp:coreProperties>
</file>