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3"/>
  </p:notesMasterIdLst>
  <p:sldIdLst>
    <p:sldId id="256" r:id="rId2"/>
    <p:sldId id="499" r:id="rId3"/>
    <p:sldId id="500" r:id="rId4"/>
    <p:sldId id="330" r:id="rId5"/>
    <p:sldId id="331" r:id="rId6"/>
    <p:sldId id="442" r:id="rId7"/>
    <p:sldId id="466" r:id="rId8"/>
    <p:sldId id="501" r:id="rId9"/>
    <p:sldId id="505" r:id="rId10"/>
    <p:sldId id="465" r:id="rId11"/>
    <p:sldId id="457" r:id="rId12"/>
    <p:sldId id="502" r:id="rId13"/>
    <p:sldId id="497" r:id="rId14"/>
    <p:sldId id="504" r:id="rId15"/>
    <p:sldId id="480" r:id="rId16"/>
    <p:sldId id="498" r:id="rId17"/>
    <p:sldId id="484" r:id="rId18"/>
    <p:sldId id="444" r:id="rId19"/>
    <p:sldId id="462" r:id="rId20"/>
    <p:sldId id="445" r:id="rId21"/>
    <p:sldId id="447" r:id="rId22"/>
    <p:sldId id="453" r:id="rId23"/>
    <p:sldId id="448" r:id="rId24"/>
    <p:sldId id="477" r:id="rId25"/>
    <p:sldId id="503" r:id="rId26"/>
    <p:sldId id="506" r:id="rId27"/>
    <p:sldId id="508" r:id="rId28"/>
    <p:sldId id="507" r:id="rId29"/>
    <p:sldId id="509" r:id="rId30"/>
    <p:sldId id="494" r:id="rId31"/>
    <p:sldId id="46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F5A3"/>
    <a:srgbClr val="1345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52" autoAdjust="0"/>
    <p:restoredTop sz="92085" autoAdjust="0"/>
  </p:normalViewPr>
  <p:slideViewPr>
    <p:cSldViewPr>
      <p:cViewPr varScale="1">
        <p:scale>
          <a:sx n="68" d="100"/>
          <a:sy n="68" d="100"/>
        </p:scale>
        <p:origin x="137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C5F7E-1733-4B62-8CCE-F875D21F9782}" type="datetimeFigureOut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4FA2D1-E4BA-48C0-84BE-269569D02B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162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4FA2D1-E4BA-48C0-84BE-269569D02BA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190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4FA2D1-E4BA-48C0-84BE-269569D02BA9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403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80D2F-0A1D-4E7C-842C-6EF549140121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A0E4-E499-4A6F-8EBC-969C275C0AD4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CA20A-19AA-4595-A2DC-8A0F15734959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C1AB8AA-1412-4233-A277-4B2B1CBA8134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7C9-4C37-4AA3-8963-9042BAC0ABE0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D795-5D7F-46E0-B604-2515D841C083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D1ED1-F959-4832-B8A3-9305EE803B01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36AA-1E2E-4546-B802-6EF6134D24BB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CC274-1A37-4BF3-B2AD-045EFED89613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676758C-388F-4E49-9321-43F7D6A529DA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301A-2B37-4B12-B10D-79D40470613C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35000">
              <a:srgbClr val="FFFF00"/>
            </a:gs>
            <a:gs pos="72000">
              <a:srgbClr val="92D050"/>
            </a:gs>
            <a:gs pos="97000">
              <a:schemeClr val="tx2">
                <a:lumMod val="5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AB5E6C-2E27-4D55-B417-AD72BAD0D135}" type="datetime1">
              <a:rPr lang="ru-RU" smtClean="0"/>
              <a:pPr/>
              <a:t>27.12.2017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4457" y="4293096"/>
            <a:ext cx="83058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«ОГУРЕЧИК-ОГУРЕЦ!»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8305800" cy="1981200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br>
              <a:rPr lang="ru-RU" sz="6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познавательного</a:t>
            </a:r>
            <a:r>
              <a:rPr lang="ru-RU" sz="6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проекта</a:t>
            </a:r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72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Д/и  «Достань  огурец из  чудесного  мешочка»- дети нащупывают огурец среди других овощей .</a:t>
            </a:r>
            <a:endParaRPr lang="ru-RU" sz="31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\\PC2009\SharedDocs\Локалка\мешок\100NIKON\DSCN91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285860"/>
            <a:ext cx="2246458" cy="2540370"/>
          </a:xfrm>
          <a:prstGeom prst="rect">
            <a:avLst/>
          </a:prstGeom>
          <a:noFill/>
        </p:spPr>
      </p:pic>
      <p:pic>
        <p:nvPicPr>
          <p:cNvPr id="1027" name="Picture 3" descr="\\PC2009\SharedDocs\Локалка\мешок\100NIKON\DSCN91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857628"/>
            <a:ext cx="2267919" cy="2857520"/>
          </a:xfrm>
          <a:prstGeom prst="rect">
            <a:avLst/>
          </a:prstGeom>
          <a:noFill/>
        </p:spPr>
      </p:pic>
      <p:pic>
        <p:nvPicPr>
          <p:cNvPr id="1028" name="Picture 4" descr="\\PC2009\SharedDocs\Локалка\мешок\100NIKON\DSCN919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1285860"/>
            <a:ext cx="2857520" cy="2146521"/>
          </a:xfrm>
          <a:prstGeom prst="rect">
            <a:avLst/>
          </a:prstGeom>
          <a:noFill/>
        </p:spPr>
      </p:pic>
      <p:pic>
        <p:nvPicPr>
          <p:cNvPr id="1030" name="Picture 6" descr="\\PC2009\SharedDocs\Локалка\мешочек\DSCN919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1285860"/>
            <a:ext cx="2089418" cy="2286016"/>
          </a:xfrm>
          <a:prstGeom prst="rect">
            <a:avLst/>
          </a:prstGeom>
          <a:noFill/>
        </p:spPr>
      </p:pic>
      <p:pic>
        <p:nvPicPr>
          <p:cNvPr id="1031" name="Picture 7" descr="\\PC2009\SharedDocs\Локалка\мешочек\DSCN919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3643314"/>
            <a:ext cx="2214578" cy="3000396"/>
          </a:xfrm>
          <a:prstGeom prst="rect">
            <a:avLst/>
          </a:prstGeom>
          <a:noFill/>
        </p:spPr>
      </p:pic>
      <p:pic>
        <p:nvPicPr>
          <p:cNvPr id="1032" name="Picture 8" descr="\\PC2009\SharedDocs\Локалка\мешочек\DSCN919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3500438"/>
            <a:ext cx="2500330" cy="3084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50017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2"/>
                </a:solidFill>
              </a:rPr>
              <a:t>                 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  зрительное   внимание   «Что пропало?»</a:t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Масейкин\Desktop\Огурец\DSCN91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4095779" cy="3071834"/>
          </a:xfrm>
          <a:prstGeom prst="rect">
            <a:avLst/>
          </a:prstGeom>
          <a:noFill/>
        </p:spPr>
      </p:pic>
      <p:pic>
        <p:nvPicPr>
          <p:cNvPr id="2051" name="Picture 3" descr="C:\Users\Масейкин\Desktop\Огурец\DSCN91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3143248"/>
            <a:ext cx="4619657" cy="3464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42852"/>
            <a:ext cx="8443914" cy="150017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мультфильма 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«Приключения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Огуречика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200" b="1" dirty="0" smtClean="0">
                <a:solidFill>
                  <a:srgbClr val="93F5A3"/>
                </a:solidFill>
              </a:rPr>
              <a:t/>
            </a:r>
            <a:br>
              <a:rPr lang="ru-RU" sz="3200" b="1" dirty="0" smtClean="0">
                <a:solidFill>
                  <a:srgbClr val="93F5A3"/>
                </a:solidFill>
              </a:rPr>
            </a:br>
            <a:endParaRPr lang="ru-RU" sz="3200" b="1" dirty="0">
              <a:solidFill>
                <a:srgbClr val="93F5A3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14422"/>
            <a:ext cx="8929718" cy="5185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636"/>
            <a:ext cx="8229600" cy="15001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  «Посчитаем урожай, который вырастили Маша с бабушка и дедушкой»                   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\\PC2009\SharedDocs\Локалка\Математика с Огурцом\DSCN923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142984"/>
            <a:ext cx="2571768" cy="357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\\PC2009\SharedDocs\Локалка\Математика с Огурцом\DSCN92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1142984"/>
            <a:ext cx="300039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1142984"/>
            <a:ext cx="2571768" cy="373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2"/>
          <p:cNvSpPr txBox="1">
            <a:spLocks/>
          </p:cNvSpPr>
          <p:nvPr/>
        </p:nvSpPr>
        <p:spPr>
          <a:xfrm>
            <a:off x="500034" y="0"/>
            <a:ext cx="8229600" cy="1643074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bg2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       </a:t>
            </a:r>
            <a:r>
              <a:rPr kumimoji="0" lang="ru-RU" sz="4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ФЭМП (Сюжетное занятие </a:t>
            </a:r>
            <a:br>
              <a:rPr kumimoji="0" lang="ru-RU" sz="4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« Маша и урожай»)</a:t>
            </a:r>
            <a:br>
              <a:rPr kumimoji="0" lang="ru-RU" sz="4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C0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40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C0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72830"/>
            <a:ext cx="8229600" cy="85723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93F5A3"/>
                </a:solidFill>
              </a:rPr>
              <a:t/>
            </a:r>
            <a:br>
              <a:rPr lang="ru-RU" sz="2800" dirty="0" smtClean="0">
                <a:solidFill>
                  <a:srgbClr val="93F5A3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Выложи   изображение Машеньки из цветных палочек     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\\PC2009\SharedDocs\Локалка\Математика с Огурцом\DSCN923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340768"/>
            <a:ext cx="514353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\\PC2009\SharedDocs\Локалка\Математика с Огурцом\DSCN923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293096"/>
            <a:ext cx="3272802" cy="2364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\\PC2009\SharedDocs\Локалка\Математика с Огурцом\DSCN923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620688"/>
            <a:ext cx="2271766" cy="3522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3" y="0"/>
            <a:ext cx="8215341" cy="7048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 игра      «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Огуречик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\\PC2009\SharedDocs\Локалка\Математика с Огурцом\DSCN92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9478" y="3869975"/>
            <a:ext cx="5195897" cy="2768114"/>
          </a:xfrm>
          <a:prstGeom prst="rect">
            <a:avLst/>
          </a:prstGeom>
          <a:noFill/>
        </p:spPr>
      </p:pic>
      <p:pic>
        <p:nvPicPr>
          <p:cNvPr id="5" name="Picture 2" descr="\\PC2009\SharedDocs\Локалка\Математика с Огурцом\DSCN924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669" y="921029"/>
            <a:ext cx="4502874" cy="2732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7157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 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Готовим овощи к засолке: раскладываем по три помидора  или  по  четыре  огурца 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\\PC2009\SharedDocs\Локалка\Математика с Огурцом\DSCN92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1285860"/>
            <a:ext cx="4400295" cy="3786214"/>
          </a:xfrm>
          <a:prstGeom prst="rect">
            <a:avLst/>
          </a:prstGeom>
          <a:noFill/>
        </p:spPr>
      </p:pic>
      <p:pic>
        <p:nvPicPr>
          <p:cNvPr id="4099" name="Picture 3" descr="\\PC2009\SharedDocs\Локалка\Математика с Огурцом\DSCN92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407046"/>
            <a:ext cx="3886865" cy="4124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85738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 «Отделим солёные огурчики от свежих, а помидоры от огурцов» (умение проводить замкнутую кривую линию, ориентируясь  на определённый параметр)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\\PC2009\SharedDocs\Локалка\Математика с Огурцом\DSCN92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28868"/>
            <a:ext cx="4643470" cy="4256514"/>
          </a:xfrm>
          <a:prstGeom prst="rect">
            <a:avLst/>
          </a:prstGeom>
          <a:noFill/>
        </p:spPr>
      </p:pic>
      <p:pic>
        <p:nvPicPr>
          <p:cNvPr id="5" name="Picture 3" descr="\\PC2009\SharedDocs\Локалка\Математика с Огурцом\DSCN92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285992"/>
            <a:ext cx="4011958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305800" cy="85226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Коммуникация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500034" y="1571612"/>
            <a:ext cx="822960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загадок про огурец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Загадывание и разгадывание загадок об овощах.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рассказа  Н.Носова «Огурцы»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Arial" pitchFamily="34" charset="0"/>
              <a:buChar char="•"/>
              <a:tabLst/>
              <a:defRPr/>
            </a:pPr>
            <a:r>
              <a:rPr lang="ru-RU" sz="3200" b="1" spc="1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описательных рассказов об овощах.</a:t>
            </a:r>
            <a:endParaRPr kumimoji="0" lang="ru-RU" sz="3200" b="1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bg2"/>
                </a:solidFill>
              </a:rPr>
              <a:t>            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рассказа Носова «Огурцы», беседа о прочитанном.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142984"/>
            <a:ext cx="3357586" cy="4476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857364"/>
            <a:ext cx="3534973" cy="471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городские дети имеют недостаточные представления о выращивании овощей.</a:t>
            </a:r>
          </a:p>
          <a:p>
            <a:pPr algn="just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 предположили, что проект позволит  восполнить этот пробел и позволит углубить знания детей о таком любимом овоще, как огурец.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chemeClr val="bg2"/>
                </a:solidFill>
              </a:rPr>
              <a:t>        </a:t>
            </a:r>
            <a:r>
              <a:rPr lang="ru-RU" sz="4400" b="1" dirty="0" smtClean="0">
                <a:solidFill>
                  <a:srgbClr val="FF0000"/>
                </a:solidFill>
              </a:rPr>
              <a:t>Актуальность    проекта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0"/>
            <a:ext cx="9144064" cy="6429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«Узнай овощи по описанию»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\\PC2009\SharedDocs\Локалка\Огурец\DSCN917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642918"/>
            <a:ext cx="2643206" cy="2839105"/>
          </a:xfrm>
          <a:prstGeom prst="rect">
            <a:avLst/>
          </a:prstGeom>
          <a:noFill/>
        </p:spPr>
      </p:pic>
      <p:pic>
        <p:nvPicPr>
          <p:cNvPr id="3075" name="Picture 3" descr="\\PC2009\SharedDocs\Локалка\Огурец\DSCN91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714356"/>
            <a:ext cx="2241057" cy="3071858"/>
          </a:xfrm>
          <a:prstGeom prst="rect">
            <a:avLst/>
          </a:prstGeom>
          <a:noFill/>
        </p:spPr>
      </p:pic>
      <p:pic>
        <p:nvPicPr>
          <p:cNvPr id="3077" name="Picture 5" descr="\\PC2009\SharedDocs\Локалка\Огурец\DSCN91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928670"/>
            <a:ext cx="3010817" cy="2573977"/>
          </a:xfrm>
          <a:prstGeom prst="rect">
            <a:avLst/>
          </a:prstGeom>
          <a:noFill/>
        </p:spPr>
      </p:pic>
      <p:pic>
        <p:nvPicPr>
          <p:cNvPr id="3078" name="Picture 6" descr="\\PC2009\SharedDocs\Локалка\Огурец\DSCN918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857628"/>
            <a:ext cx="2837686" cy="2643206"/>
          </a:xfrm>
          <a:prstGeom prst="rect">
            <a:avLst/>
          </a:prstGeom>
          <a:noFill/>
        </p:spPr>
      </p:pic>
      <p:pic>
        <p:nvPicPr>
          <p:cNvPr id="3079" name="Picture 7" descr="\\PC2009\SharedDocs\Локалка\Огурец\DSCN918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580" y="3786190"/>
            <a:ext cx="4482346" cy="2803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7961" y="2060848"/>
            <a:ext cx="8229600" cy="28003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</a:rPr>
              <a:t>  </a:t>
            </a:r>
            <a:r>
              <a:rPr lang="ru-RU" sz="5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    эстетическое        развитие.</a:t>
            </a:r>
            <a:br>
              <a:rPr lang="ru-RU" sz="5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3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93F5A3"/>
                </a:solidFill>
              </a:rPr>
              <a:t>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«Огурчики»</a:t>
            </a:r>
            <a:endParaRPr lang="ru-RU" sz="3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5" y="857232"/>
            <a:ext cx="3286148" cy="3117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7" y="857232"/>
            <a:ext cx="3156961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071942"/>
            <a:ext cx="2643206" cy="2654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9155" y="4046229"/>
            <a:ext cx="2463045" cy="268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928670"/>
            <a:ext cx="20764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23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85728"/>
            <a:ext cx="8858312" cy="42862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2"/>
                </a:solidFill>
              </a:rPr>
              <a:t>  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по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мультф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«Приключения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огуречика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Масейкин\Desktop\три рисунка\IMG_4858-24-10-17-06-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785794"/>
            <a:ext cx="3905277" cy="2928958"/>
          </a:xfrm>
          <a:prstGeom prst="rect">
            <a:avLst/>
          </a:prstGeom>
          <a:noFill/>
        </p:spPr>
      </p:pic>
      <p:pic>
        <p:nvPicPr>
          <p:cNvPr id="4099" name="Picture 3" descr="C:\Users\Масейкин\Desktop\три рисунка\IMG_4857-24-10-17-06-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286248" cy="3214686"/>
          </a:xfrm>
          <a:prstGeom prst="rect">
            <a:avLst/>
          </a:prstGeom>
          <a:noFill/>
        </p:spPr>
      </p:pic>
      <p:pic>
        <p:nvPicPr>
          <p:cNvPr id="6" name="Picture 4" descr="C:\Users\Масейкин\Desktop\три рисунка\IMG_4873-24-10-17-06-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785794"/>
            <a:ext cx="3333773" cy="2500330"/>
          </a:xfrm>
          <a:prstGeom prst="rect">
            <a:avLst/>
          </a:prstGeom>
          <a:noFill/>
        </p:spPr>
      </p:pic>
      <p:pic>
        <p:nvPicPr>
          <p:cNvPr id="7" name="Picture 2" descr="C:\Users\Масейкин\Desktop\три рисунка\IMG_4875-24-10-17-06-5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1" y="3786190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4291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Корзина с огурцами  (коллективная аппликация)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1" y="714356"/>
            <a:ext cx="4784190" cy="292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703357"/>
            <a:ext cx="4938699" cy="289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«Огурчики –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огурчики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(эстафета: «Собери огурчики»)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3214710" cy="29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214818"/>
            <a:ext cx="2857520" cy="245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1214422"/>
            <a:ext cx="2786082" cy="244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C:\Users\Масейкин\AppData\Local\Temp\Rar$DIa0.588\image-03-12-17-10-27-12.jpe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429132"/>
            <a:ext cx="300039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Масейкин\AppData\Local\Microsoft\Windows\Temporary Internet Files\Content.Word\image-03-12-17-10-27-4.jpe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071546"/>
            <a:ext cx="257176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Масейкин\Desktop\три рисунка\IMG_526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4500570"/>
            <a:ext cx="251460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93F5A3"/>
                </a:solidFill>
              </a:rPr>
              <a:t/>
            </a:r>
            <a:br>
              <a:rPr lang="ru-RU" sz="2800" b="1" dirty="0" smtClean="0">
                <a:solidFill>
                  <a:srgbClr val="93F5A3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Игра: «Достань  наощупь  огурчик из чудесного мешочка»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714356"/>
            <a:ext cx="183501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C:\Users\Масейкин\AppData\Local\Microsoft\Windows\Temporary Internet Files\Content.Word\IMG_529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857628"/>
            <a:ext cx="38576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Масейкин\AppData\Local\Microsoft\Windows\Temporary Internet Files\Content.Word\IMG_529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642918"/>
            <a:ext cx="2152655" cy="2896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Масейкин\AppData\Local\Microsoft\Windows\Temporary Internet Files\Content.Word\IMG_529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857628"/>
            <a:ext cx="435771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Масейкин\Desktop\Облако Mail.Ru\IMG_5295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714356"/>
            <a:ext cx="350046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93F5A3"/>
                </a:solidFill>
              </a:rPr>
              <a:t/>
            </a:r>
            <a:br>
              <a:rPr lang="ru-RU" sz="2800" b="1" dirty="0" smtClean="0">
                <a:solidFill>
                  <a:srgbClr val="93F5A3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 и загадки   об   овощах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C:\Users\Масейкин\AppData\Local\Microsoft\Windows\Temporary Internet Files\Content.Word\IMG_531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780928"/>
            <a:ext cx="3350176" cy="3719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Масейкин\AppData\Local\Microsoft\Windows\Temporary Internet Files\Content.Word\IMG_5265-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124744"/>
            <a:ext cx="4814846" cy="280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786874" cy="5714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93F5A3"/>
                </a:solidFill>
              </a:rPr>
              <a:t/>
            </a:r>
            <a:br>
              <a:rPr lang="ru-RU" sz="2800" b="1" dirty="0" smtClean="0">
                <a:solidFill>
                  <a:srgbClr val="93F5A3"/>
                </a:solidFill>
              </a:rPr>
            </a:br>
            <a:r>
              <a:rPr lang="ru-RU" sz="2800" b="1" dirty="0" smtClean="0">
                <a:solidFill>
                  <a:srgbClr val="93F5A3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 «Пронеси огурчик на ложке» Собери огурчики»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C:\Users\Масейкин\AppData\Local\Microsoft\Windows\Temporary Internet Files\Content.Word\IMG_530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642918"/>
            <a:ext cx="242889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Масейкин\AppData\Local\Microsoft\Windows\Temporary Internet Files\Content.Word\IMG_530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4071942"/>
            <a:ext cx="2867025" cy="241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Масейкин\AppData\Local\Microsoft\Windows\Temporary Internet Files\Content.Word\IMG_530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071546"/>
            <a:ext cx="300039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Масейкин\AppData\Local\Microsoft\Windows\Temporary Internet Files\Content.Word\IMG_531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1000108"/>
            <a:ext cx="264320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Масейкин\AppData\Local\Microsoft\Windows\Temporary Internet Files\Content.Word\IMG_531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643314"/>
            <a:ext cx="242889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786874" cy="5714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93F5A3"/>
                </a:solidFill>
              </a:rPr>
              <a:t>            Дегустация       дачных        огурчиков </a:t>
            </a:r>
            <a:endParaRPr lang="ru-RU" sz="2800" b="1" dirty="0">
              <a:solidFill>
                <a:srgbClr val="93F5A3"/>
              </a:solidFill>
            </a:endParaRPr>
          </a:p>
        </p:txBody>
      </p:sp>
      <p:pic>
        <p:nvPicPr>
          <p:cNvPr id="9" name="Рисунок 8" descr="C:\Users\Масейкин\AppData\Local\Microsoft\Windows\Temporary Internet Files\Content.Word\IMG_532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714356"/>
            <a:ext cx="378621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Масейкин\AppData\Local\Microsoft\Windows\Temporary Internet Files\Content.Word\IMG_532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714356"/>
            <a:ext cx="435771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Масейкин\AppData\Local\Microsoft\Windows\Temporary Internet Files\Content.Word\IMG_531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714752"/>
            <a:ext cx="378621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Масейкин\Desktop\три рисунка\IMG_532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714752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7183" y="2132856"/>
            <a:ext cx="8229600" cy="34766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экологической грамотности и культуры через углубление знаний об овощах на примере огурца.   Показать детям значимость трудовой деятельности людей, занимающихся выращиванием овощных культур.</a:t>
            </a:r>
          </a:p>
          <a:p>
            <a:pPr algn="just">
              <a:buNone/>
            </a:pPr>
            <a:endParaRPr lang="ru-RU" sz="3200" b="1" dirty="0">
              <a:solidFill>
                <a:srgbClr val="93F5A3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sz="3200" b="1" dirty="0" smtClean="0">
                <a:solidFill>
                  <a:schemeClr val="bg1"/>
                </a:solidFill>
              </a:rPr>
              <a:t>Дети расширили  знания о овощной культуре –огурец.</a:t>
            </a:r>
          </a:p>
          <a:p>
            <a:pPr algn="just"/>
            <a:r>
              <a:rPr lang="ru-RU" sz="3200" b="1" dirty="0" smtClean="0">
                <a:solidFill>
                  <a:schemeClr val="bg1"/>
                </a:solidFill>
              </a:rPr>
              <a:t>Дети попробовали вырастить огуречную рассаду собственными руками</a:t>
            </a:r>
          </a:p>
          <a:p>
            <a:pPr algn="just"/>
            <a:r>
              <a:rPr lang="ru-RU" sz="3200" b="1" dirty="0" smtClean="0">
                <a:solidFill>
                  <a:schemeClr val="bg1"/>
                </a:solidFill>
              </a:rPr>
              <a:t>Дети узнали о традиции  в некоторых областях России праздновать День огурца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Работая над проектом, дети   вовлекались в различные виды деятельности, что способствовало  их гармоничному развитию.</a:t>
            </a:r>
          </a:p>
          <a:p>
            <a:endParaRPr lang="ru-RU" sz="3200" dirty="0">
              <a:solidFill>
                <a:srgbClr val="93F5A3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   проекта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199" y="714356"/>
            <a:ext cx="8562975" cy="5857916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 рождения до школы» Основная общеобразовательная программа дошкольного образования/ Под. Ред.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Н.ЕВераксы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Т.С. Комаровой, М.А. Васильевой. – М.: Мозаика-Синтез. 2012. – 304с.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Вахрушев А.А. Здравствуй, мир! Окружающий мир для дошкольников. Методические рекомендации для воспитателей.  М.: Издательство: 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Балас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2012-390с.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 огород: Универсальная энциклопедия/ под ред. А.И.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Быховцева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М.: Махаон, 2000. – 512 с.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загадки, пословицы, поговорки. (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Состт.,авт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вступ. ст.,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комент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слов Ю.Г. Круглов. – М.: Просвещение, 1990, - 335с.</a:t>
            </a:r>
          </a:p>
          <a:p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Тарабарина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Т.И.,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Елкина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Н.В. Пословицы, поговорки,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скороговорки. Популярное пособие для родителей и педагогов. – Ярославль: Академия развития, 1997. – 224 с.</a:t>
            </a:r>
          </a:p>
          <a:p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Тарабарина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Т.И.,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Елкина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Н.В. Пословицы, поговорки,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скороговорки. Популярное пособие для родителей и педагогов. – Ярославль: Академия развития, 1997. – 224 с.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Ушакова О.С, Струнина Е.М. Методика развития речи детей дошкольного возраста: Учеб .--метод. пособие для воспитателей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учреждений. — М.: </a:t>
            </a:r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Гуманит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изд. центр ВЛАДОС, 2004. — 288 с.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05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Литература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и углубление  знания детей о овощной культуре - огурец.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знаний детей о выращивании огурцов.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праздником «День огурца»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и активизировать словарь детей, развивать речь.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уважение к труду овощеводов.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–эстетическое развитие.</a:t>
            </a:r>
          </a:p>
          <a:p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3F5A3"/>
                </a:solidFill>
              </a:rPr>
              <a:t>           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 ПРОЕКТА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4714884"/>
            <a:ext cx="8229600" cy="1928826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Проект краткосрочный :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</a:rPr>
              <a:t>Запуск -17.09. 2017         Окончание – 05. 12. 2017.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Формой отчёта по проекту является презентация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3929066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        </a:t>
            </a:r>
            <a:r>
              <a:rPr lang="ru-RU" sz="3600" b="1" dirty="0" smtClean="0">
                <a:solidFill>
                  <a:srgbClr val="002060"/>
                </a:solidFill>
              </a:rPr>
              <a:t>Сроки   проекта        и      форма  отчёта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57166"/>
            <a:ext cx="8858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Участники проекта </a:t>
            </a:r>
          </a:p>
          <a:p>
            <a:pPr algn="ctr"/>
            <a:r>
              <a:rPr lang="ru-RU" sz="32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ea typeface="+mj-ea"/>
                <a:cs typeface="+mj-cs"/>
              </a:rPr>
              <a:t>(проект осуществляется в ГБОУ Школа № </a:t>
            </a:r>
            <a:r>
              <a:rPr lang="ru-RU" sz="3200" b="1" spc="-1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rgbClr val="00206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Arial" pitchFamily="34" charset="0"/>
                <a:ea typeface="+mj-ea"/>
                <a:cs typeface="Arial" pitchFamily="34" charset="0"/>
              </a:rPr>
              <a:t>138)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428596" y="1500174"/>
            <a:ext cx="8229600" cy="23574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Герштейн   Татьяна  Валерьевна – воспитатель</a:t>
            </a:r>
          </a:p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/>
            </a:pPr>
            <a:r>
              <a:rPr lang="ru-RU" sz="2600" b="1" dirty="0" err="1" smtClean="0">
                <a:solidFill>
                  <a:schemeClr val="bg1"/>
                </a:solidFill>
              </a:rPr>
              <a:t>Масейкина</a:t>
            </a:r>
            <a:r>
              <a:rPr lang="ru-RU" sz="2600" b="1" dirty="0" smtClean="0">
                <a:solidFill>
                  <a:schemeClr val="bg1"/>
                </a:solidFill>
              </a:rPr>
              <a:t> Людмила Петровна – воспитатель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Дети средней группы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Родители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целостной картины мира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 развитие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57224" y="214290"/>
            <a:ext cx="7553351" cy="1419188"/>
          </a:xfrm>
        </p:spPr>
        <p:txBody>
          <a:bodyPr>
            <a:normAutofit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</a:rPr>
              <a:t>Овощная культура –огурец.    </a:t>
            </a:r>
            <a:br>
              <a:rPr lang="ru-RU" sz="31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 (Ознакомительная беседа )</a:t>
            </a:r>
            <a:endParaRPr lang="ru-RU" sz="31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C:\Users\Масейкин\AppData\Local\Microsoft\Windows\Temporary Internet Files\Content.Word\IMG_5043-26-10-17-10-17-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785926"/>
            <a:ext cx="721523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33161"/>
            <a:ext cx="8858280" cy="990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bg2"/>
                </a:solidFill>
              </a:rPr>
              <a:t>  </a:t>
            </a:r>
            <a:r>
              <a:rPr lang="ru-RU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Выращивание  огуречной  рассады.</a:t>
            </a:r>
            <a:br>
              <a:rPr lang="ru-RU" sz="3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3429000"/>
            <a:ext cx="2143141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810243"/>
            <a:ext cx="3498843" cy="279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 descr="C:\Users\Масейкин\Desktop\три рисунка\IMG_4769-25-09-17-15-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42984"/>
            <a:ext cx="2089562" cy="2786082"/>
          </a:xfrm>
          <a:prstGeom prst="rect">
            <a:avLst/>
          </a:prstGeom>
          <a:noFill/>
        </p:spPr>
      </p:pic>
      <p:pic>
        <p:nvPicPr>
          <p:cNvPr id="10" name="Picture 3" descr="C:\Users\Масейкин\Desktop\три рисунка\IMG_4861-24-10-17-06-5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452" y="3791119"/>
            <a:ext cx="3781654" cy="28362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C:\Users\Масейкин\Desktop\три рисунка\IMG_4862-24-10-17-06-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14290"/>
            <a:ext cx="4143404" cy="3107554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85728"/>
            <a:ext cx="3286148" cy="2936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3429000"/>
            <a:ext cx="5500726" cy="314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6481</TotalTime>
  <Words>476</Words>
  <Application>Microsoft Office PowerPoint</Application>
  <PresentationFormat>Экран (4:3)</PresentationFormat>
  <Paragraphs>80</Paragraphs>
  <Slides>31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Arial</vt:lpstr>
      <vt:lpstr>Calibri</vt:lpstr>
      <vt:lpstr>Constantia</vt:lpstr>
      <vt:lpstr>Times New Roman</vt:lpstr>
      <vt:lpstr>Wingdings 2</vt:lpstr>
      <vt:lpstr>Бумажная</vt:lpstr>
      <vt:lpstr>ПРЕЗЕНТАЦИЯ  познавательного    проекта:</vt:lpstr>
      <vt:lpstr>        Актуальность    проекта</vt:lpstr>
      <vt:lpstr>ЦЕЛЬ ПРОЕКТА </vt:lpstr>
      <vt:lpstr>           ЗАДАЧИ  ПРОЕКТА</vt:lpstr>
      <vt:lpstr>        Сроки   проекта        и      форма  отчёта</vt:lpstr>
      <vt:lpstr>Познавательное  развитие </vt:lpstr>
      <vt:lpstr>Овощная культура –огурец.      (Ознакомительная беседа )</vt:lpstr>
      <vt:lpstr>  Выращивание  огуречной  рассады. </vt:lpstr>
      <vt:lpstr>Презентация PowerPoint</vt:lpstr>
      <vt:lpstr>Д/и  «Достань  огурец из  чудесного  мешочка»- дети нащупывают огурец среди других овощей .</vt:lpstr>
      <vt:lpstr>                  Игра на  зрительное   внимание   «Что пропало?» </vt:lpstr>
      <vt:lpstr>Просмотр мультфильма                                              «Приключения Огуречика»  </vt:lpstr>
      <vt:lpstr>          Упражнение   «Посчитаем урожай, который вырастили Маша с бабушка и дедушкой»                   </vt:lpstr>
      <vt:lpstr> Выложи   изображение Машеньки из цветных палочек     </vt:lpstr>
      <vt:lpstr>Подвижная  игра      «Огуречик»  </vt:lpstr>
      <vt:lpstr>  Готовим овощи к засолке: раскладываем по три помидора  или  по  четыре  огурца </vt:lpstr>
      <vt:lpstr>Упражнение  «Отделим солёные огурчики от свежих, а помидоры от огурцов» (умение проводить замкнутую кривую линию, ориентируясь  на определённый параметр)</vt:lpstr>
      <vt:lpstr>Коммуникация</vt:lpstr>
      <vt:lpstr>             Чтение рассказа Носова «Огурцы», беседа о прочитанном.</vt:lpstr>
      <vt:lpstr>Игра «Узнай овощи по описанию»</vt:lpstr>
      <vt:lpstr>  Художественно –     эстетическое        развитие. </vt:lpstr>
      <vt:lpstr>                  Лепка «Огурчики»</vt:lpstr>
      <vt:lpstr>   Рисование по мультф. «Приключения огуречика» </vt:lpstr>
      <vt:lpstr>Корзина с огурцами  (коллективная аппликация)</vt:lpstr>
      <vt:lpstr>Развлечение «Огурчики – огурчики»  (эстафета: «Собери огурчики»)</vt:lpstr>
      <vt:lpstr>  Игра: «Достань  наощупь  огурчик из чудесного мешочка»</vt:lpstr>
      <vt:lpstr> Стихи и загадки   об   овощах</vt:lpstr>
      <vt:lpstr>  Конкурс  «Пронеси огурчик на ложке» Собери огурчики»</vt:lpstr>
      <vt:lpstr>            Дегустация       дачных        огурчиков </vt:lpstr>
      <vt:lpstr>           Результат    проекта</vt:lpstr>
      <vt:lpstr> Литература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 Р Е З Е Н Т А Ц Я</dc:title>
  <dc:creator>Пользователь</dc:creator>
  <cp:lastModifiedBy>Татьяна Герштейн</cp:lastModifiedBy>
  <cp:revision>632</cp:revision>
  <dcterms:created xsi:type="dcterms:W3CDTF">2012-11-25T18:19:01Z</dcterms:created>
  <dcterms:modified xsi:type="dcterms:W3CDTF">2017-12-27T06:26:39Z</dcterms:modified>
</cp:coreProperties>
</file>