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0" d="100"/>
          <a:sy n="60" d="100"/>
        </p:scale>
        <p:origin x="84" y="2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A1D083-F027-4D6F-BBF2-CFA027DC5AA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D26CF97-C9EF-478A-9897-8BBBB747AA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A428CCD-7146-451D-A1FD-008A2B852F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5DD3E-1C2A-4AAB-A432-918A099D24F7}" type="datetimeFigureOut">
              <a:rPr lang="ru-RU" smtClean="0"/>
              <a:t>27.12.2017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EB3FCCB-B850-4863-9072-BC8ED071C0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3F883E7-9B4A-4F94-8390-C7911B5FAE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54ED7-A1AE-4CDF-8DA5-60CFF05581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91481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B771BE6-792F-4A3C-8D94-153115C55F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B9C2E246-934A-4D94-8E23-73267C5B3A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AC38C6A-70C4-4A44-ADAE-F2D541AD03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5DD3E-1C2A-4AAB-A432-918A099D24F7}" type="datetimeFigureOut">
              <a:rPr lang="ru-RU" smtClean="0"/>
              <a:t>27.12.2017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52FC5CA-5410-4847-9B98-546DEBED98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AB83EEA-EEF7-4AD0-BB5D-34177148F1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54ED7-A1AE-4CDF-8DA5-60CFF05581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3303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CAED41B6-85C6-438A-96B5-1EC7E9A22A1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A952BEE-AC25-423B-A575-DA6CC540FF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20759AB-EC65-4235-A5EA-FCB70362EF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5DD3E-1C2A-4AAB-A432-918A099D24F7}" type="datetimeFigureOut">
              <a:rPr lang="ru-RU" smtClean="0"/>
              <a:t>27.12.2017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3A15599-E198-4F19-BD69-842D5D980D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78AF044-21A8-4AFC-B4BB-0BBF873551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54ED7-A1AE-4CDF-8DA5-60CFF05581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17710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3D345E5-0AEB-4BAD-AD29-620C8B7075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0440BCA-BD9A-4836-A7F3-E390EC33ED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8336151-BD55-4126-8615-8C7A116B09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5DD3E-1C2A-4AAB-A432-918A099D24F7}" type="datetimeFigureOut">
              <a:rPr lang="ru-RU" smtClean="0"/>
              <a:t>27.12.2017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03A50FD-AF91-4B3B-8650-6E0AC5B57E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1B6702F-835F-416F-96D7-D20D9B2B3C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54ED7-A1AE-4CDF-8DA5-60CFF05581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73112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C23209E-30D5-4869-9716-6D9568E726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FA4FD2D-1880-41CE-9B52-9794E5B809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136378D-E9AA-4266-93C1-48E3EEC9A7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5DD3E-1C2A-4AAB-A432-918A099D24F7}" type="datetimeFigureOut">
              <a:rPr lang="ru-RU" smtClean="0"/>
              <a:t>27.12.2017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C0F6B2F-E944-4449-9392-507CFF40D8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22B6088-77D8-4A12-A4BC-D01005CEA5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54ED7-A1AE-4CDF-8DA5-60CFF05581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7440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102DE2-3631-403E-A0F2-FCDB0D3676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2D62C64-9F40-46B5-8389-CCDD6FD0B0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E91DA42-E464-470F-B0A7-26B58BAB14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ECA5D05-4DBF-4A45-AE60-D39A620B73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5DD3E-1C2A-4AAB-A432-918A099D24F7}" type="datetimeFigureOut">
              <a:rPr lang="ru-RU" smtClean="0"/>
              <a:t>27.12.2017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0A8D9F1-E4D4-4AEB-9ACA-A12F8FE43D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E27D0BB-540D-48F7-BC78-02DF30B2D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54ED7-A1AE-4CDF-8DA5-60CFF05581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88288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A0B65F-EBE3-4DC9-B39E-2DBDF2E0DE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1F8672E-B4F3-4163-B083-7B46C2FEC5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C007C9E-A4E2-4D1C-A967-8B73BA45FC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AFE9AE8C-2214-4277-B023-15B0D93E04A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620B0260-E6E9-4151-9F98-0C873524D2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3F473F0D-B6FB-40AC-88BF-5ED4631C3F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5DD3E-1C2A-4AAB-A432-918A099D24F7}" type="datetimeFigureOut">
              <a:rPr lang="ru-RU" smtClean="0"/>
              <a:t>27.12.2017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AA58F6EE-8B82-430A-910E-3AC69E33AF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8ADFF88C-560E-4FE4-8617-8C6AEDB8AC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54ED7-A1AE-4CDF-8DA5-60CFF05581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0745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0F3BB6-C1AE-486E-911C-6C5B923E81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2DAEE29E-355E-4397-A2AD-7E0F201029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5DD3E-1C2A-4AAB-A432-918A099D24F7}" type="datetimeFigureOut">
              <a:rPr lang="ru-RU" smtClean="0"/>
              <a:t>27.12.2017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166A1086-E6F5-4B76-A121-F5C15BD9D6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2DC599D4-0CAC-42C3-8CA1-2005572C6D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54ED7-A1AE-4CDF-8DA5-60CFF05581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79181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8E9BBF8C-116F-4813-AD95-D17DE3141C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5DD3E-1C2A-4AAB-A432-918A099D24F7}" type="datetimeFigureOut">
              <a:rPr lang="ru-RU" smtClean="0"/>
              <a:t>27.12.2017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1EEE2DAA-7997-4736-A14C-CAE5FF900E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97DA845-C4C8-46B2-BBEB-F10C71FA4D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54ED7-A1AE-4CDF-8DA5-60CFF05581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37669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DAEEB3D-5ED4-41C6-A87A-B5D9E9AC87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BFDA896-0C08-46E4-AEB9-A650C80F56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EFDFF60-D954-48E8-98E8-240E47914A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7B65DBC-9862-48A2-92DE-A28C7A3038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5DD3E-1C2A-4AAB-A432-918A099D24F7}" type="datetimeFigureOut">
              <a:rPr lang="ru-RU" smtClean="0"/>
              <a:t>27.12.2017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192D77B-1B94-4FCD-AF36-50ADA7B556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D324438-EFAF-4EB9-BE42-626042D035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54ED7-A1AE-4CDF-8DA5-60CFF05581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00557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33FEE28-E6E1-4748-A10E-220FD08FB8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B3C4DAD1-5ED7-47C9-BBD6-F8F7AE2FD91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1D80DB4-6BAC-471F-9DF9-9A1F8E6F21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00E4820-EB1A-4D6C-8936-0FECD09682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5DD3E-1C2A-4AAB-A432-918A099D24F7}" type="datetimeFigureOut">
              <a:rPr lang="ru-RU" smtClean="0"/>
              <a:t>27.12.2017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3BA20C5-8584-4BA0-BAF6-8F477FD1D5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D00035E-EE3E-49DF-ACCD-93D80F6322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54ED7-A1AE-4CDF-8DA5-60CFF05581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32549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BE3BC5B-9745-4023-ACD6-7789FBAD51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0DA16A4-5AA7-4A91-8C2A-680A85637E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F70647F-5E26-405E-9E9E-BF7229958D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55DD3E-1C2A-4AAB-A432-918A099D24F7}" type="datetimeFigureOut">
              <a:rPr lang="ru-RU" smtClean="0"/>
              <a:t>27.12.2017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7F71461-08AE-449F-B5EE-3EB447BFACD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F158492-579F-4FB4-8584-EF4C5D655E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954ED7-A1AE-4CDF-8DA5-60CFF05581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4278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F90889E-8CF1-4AF8-97FF-413D3C58953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C58186C-E5E0-4295-B0BD-3509820B73A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7388B72-6881-4030-B391-AE47EAFC13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45734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FD9B1328-44CB-478A-A07E-22A55E96BB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999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97824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9980CA5-BB5D-4A1C-9BC5-F254CAAB6A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" y="-1"/>
            <a:ext cx="12192001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54137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Широкоэкранный</PresentationFormat>
  <Paragraphs>0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Иван</dc:creator>
  <cp:lastModifiedBy>Иван</cp:lastModifiedBy>
  <cp:revision>1</cp:revision>
  <dcterms:created xsi:type="dcterms:W3CDTF">2017-12-27T17:42:24Z</dcterms:created>
  <dcterms:modified xsi:type="dcterms:W3CDTF">2017-12-27T17:45:56Z</dcterms:modified>
</cp:coreProperties>
</file>