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5" r:id="rId1"/>
  </p:sldMasterIdLst>
  <p:sldIdLst>
    <p:sldId id="264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07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139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687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357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944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56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4998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5025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617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68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19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834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146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359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72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745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571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22.9.16</a:t>
            </a: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3A964EE3-5743-448B-9C4F-7CE4C86B064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16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9600" dirty="0" smtClean="0"/>
              <a:t>РЕЧЬ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89822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3718080" y="561600"/>
            <a:ext cx="4811040" cy="1799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b"/>
          <a:lstStyle/>
          <a:p>
            <a:pPr algn="ctr">
              <a:lnSpc>
                <a:spcPct val="100000"/>
              </a:lnSpc>
            </a:pPr>
            <a:r>
              <a:rPr lang="ru-RU" sz="9600" b="1">
                <a:solidFill>
                  <a:srgbClr val="000000"/>
                </a:solidFill>
                <a:latin typeface="Calibri Light"/>
              </a:rPr>
              <a:t>РЕЧЬ</a:t>
            </a:r>
            <a:endParaRPr/>
          </a:p>
        </p:txBody>
      </p:sp>
      <p:sp>
        <p:nvSpPr>
          <p:cNvPr id="132" name="CustomShape 2"/>
          <p:cNvSpPr/>
          <p:nvPr/>
        </p:nvSpPr>
        <p:spPr>
          <a:xfrm>
            <a:off x="1492920" y="5005800"/>
            <a:ext cx="3638880" cy="1222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5400" b="1">
                <a:solidFill>
                  <a:srgbClr val="C00000"/>
                </a:solidFill>
                <a:latin typeface="Calibri"/>
              </a:rPr>
              <a:t>УСТНАЯ</a:t>
            </a:r>
            <a:endParaRPr/>
          </a:p>
        </p:txBody>
      </p:sp>
      <p:sp>
        <p:nvSpPr>
          <p:cNvPr id="133" name="CustomShape 3"/>
          <p:cNvSpPr/>
          <p:nvPr/>
        </p:nvSpPr>
        <p:spPr>
          <a:xfrm>
            <a:off x="5970960" y="5005800"/>
            <a:ext cx="6220440" cy="1222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5400" b="1">
                <a:solidFill>
                  <a:srgbClr val="C00000"/>
                </a:solidFill>
                <a:latin typeface="Calibri"/>
              </a:rPr>
              <a:t>ПИСЬМЕННАЯ</a:t>
            </a:r>
            <a:endParaRPr/>
          </a:p>
        </p:txBody>
      </p:sp>
      <p:sp>
        <p:nvSpPr>
          <p:cNvPr id="134" name="CustomShape 4"/>
          <p:cNvSpPr/>
          <p:nvPr/>
        </p:nvSpPr>
        <p:spPr>
          <a:xfrm flipH="1">
            <a:off x="3147120" y="2414520"/>
            <a:ext cx="1494720" cy="2590560"/>
          </a:xfrm>
          <a:prstGeom prst="straightConnector1">
            <a:avLst/>
          </a:prstGeom>
          <a:noFill/>
          <a:ln w="76320">
            <a:solidFill>
              <a:srgbClr val="000000"/>
            </a:solidFill>
            <a:miter/>
            <a:tailEnd type="triangle" w="med" len="med"/>
          </a:ln>
        </p:spPr>
      </p:sp>
      <p:sp>
        <p:nvSpPr>
          <p:cNvPr id="135" name="CustomShape 5"/>
          <p:cNvSpPr/>
          <p:nvPr/>
        </p:nvSpPr>
        <p:spPr>
          <a:xfrm>
            <a:off x="7281720" y="2414520"/>
            <a:ext cx="2047320" cy="2485440"/>
          </a:xfrm>
          <a:prstGeom prst="straightConnector1">
            <a:avLst/>
          </a:prstGeom>
          <a:noFill/>
          <a:ln w="76320">
            <a:solidFill>
              <a:srgbClr val="000000"/>
            </a:solidFill>
            <a:miter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3186000" y="3443400"/>
            <a:ext cx="6528600" cy="1413720"/>
          </a:xfrm>
          <a:prstGeom prst="rect">
            <a:avLst/>
          </a:prstGeom>
          <a:solidFill>
            <a:srgbClr val="FFFFFF"/>
          </a:solidFill>
          <a:ln w="57240">
            <a:solidFill>
              <a:srgbClr val="000000"/>
            </a:solidFill>
            <a:miter/>
          </a:ln>
        </p:spPr>
      </p:sp>
      <p:sp>
        <p:nvSpPr>
          <p:cNvPr id="137" name="Line 2"/>
          <p:cNvSpPr/>
          <p:nvPr/>
        </p:nvSpPr>
        <p:spPr>
          <a:xfrm flipV="1">
            <a:off x="3186000" y="2757240"/>
            <a:ext cx="14400" cy="2786040"/>
          </a:xfrm>
          <a:prstGeom prst="line">
            <a:avLst/>
          </a:prstGeom>
          <a:ln w="57240">
            <a:solidFill>
              <a:srgbClr val="000000"/>
            </a:solidFill>
            <a:miter/>
          </a:ln>
        </p:spPr>
      </p:sp>
      <p:sp>
        <p:nvSpPr>
          <p:cNvPr id="138" name="Line 3"/>
          <p:cNvSpPr/>
          <p:nvPr/>
        </p:nvSpPr>
        <p:spPr>
          <a:xfrm>
            <a:off x="3186000" y="5557680"/>
            <a:ext cx="6529320" cy="0"/>
          </a:xfrm>
          <a:prstGeom prst="line">
            <a:avLst/>
          </a:prstGeom>
          <a:ln w="57240">
            <a:solidFill>
              <a:srgbClr val="000000"/>
            </a:solidFill>
            <a:miter/>
          </a:ln>
        </p:spPr>
      </p:sp>
      <p:sp>
        <p:nvSpPr>
          <p:cNvPr id="139" name="CustomShape 4"/>
          <p:cNvSpPr/>
          <p:nvPr/>
        </p:nvSpPr>
        <p:spPr>
          <a:xfrm>
            <a:off x="10086840" y="5329080"/>
            <a:ext cx="213480" cy="227880"/>
          </a:xfrm>
          <a:prstGeom prst="ellipse">
            <a:avLst/>
          </a:prstGeom>
          <a:solidFill>
            <a:srgbClr val="000000"/>
          </a:solidFill>
          <a:ln w="57240">
            <a:solidFill>
              <a:srgbClr val="000000"/>
            </a:solidFill>
            <a:miter/>
          </a:ln>
        </p:spPr>
      </p:sp>
      <p:sp>
        <p:nvSpPr>
          <p:cNvPr id="140" name="CustomShape 5"/>
          <p:cNvSpPr/>
          <p:nvPr/>
        </p:nvSpPr>
        <p:spPr>
          <a:xfrm>
            <a:off x="3451320" y="991440"/>
            <a:ext cx="5162400" cy="1095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6600" b="1">
                <a:solidFill>
                  <a:srgbClr val="000000"/>
                </a:solidFill>
                <a:latin typeface="Calibri Light"/>
              </a:rPr>
              <a:t>Что это?</a:t>
            </a:r>
            <a:endParaRPr/>
          </a:p>
        </p:txBody>
      </p:sp>
      <p:sp>
        <p:nvSpPr>
          <p:cNvPr id="141" name="CustomShape 6"/>
          <p:cNvSpPr/>
          <p:nvPr/>
        </p:nvSpPr>
        <p:spPr>
          <a:xfrm>
            <a:off x="3026160" y="1606320"/>
            <a:ext cx="6688440" cy="1430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FF0000"/>
                </a:solidFill>
                <a:latin typeface="Century Gothic"/>
              </a:rPr>
              <a:t>Схема предложения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42" name="CustomShape 7"/>
          <p:cNvSpPr/>
          <p:nvPr/>
        </p:nvSpPr>
        <p:spPr>
          <a:xfrm>
            <a:off x="2833920" y="5598720"/>
            <a:ext cx="8098560" cy="1430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FF0000"/>
                </a:solidFill>
                <a:latin typeface="Century Gothic"/>
              </a:rPr>
              <a:t>Что есть у предложения?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43" name="CustomShape 8"/>
          <p:cNvSpPr/>
          <p:nvPr/>
        </p:nvSpPr>
        <p:spPr>
          <a:xfrm>
            <a:off x="1669680" y="2652120"/>
            <a:ext cx="3060720" cy="299628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</p:sp>
      <p:sp>
        <p:nvSpPr>
          <p:cNvPr id="144" name="CustomShape 9"/>
          <p:cNvSpPr/>
          <p:nvPr/>
        </p:nvSpPr>
        <p:spPr>
          <a:xfrm>
            <a:off x="9225000" y="4150440"/>
            <a:ext cx="1937520" cy="179856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barn(inVertical)">
                                      <p:cBhvr additive="repl">
                                        <p:cTn id="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1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>
                                            <p:txEl>
                                              <p:p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141">
                                            <p:txEl>
                                              <p:p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41">
                                            <p:txEl>
                                              <p:pRg st="0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2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</p:sp>
      <p:sp>
        <p:nvSpPr>
          <p:cNvPr id="146" name="CustomShape 2"/>
          <p:cNvSpPr/>
          <p:nvPr/>
        </p:nvSpPr>
        <p:spPr>
          <a:xfrm>
            <a:off x="889560" y="1363680"/>
            <a:ext cx="4996800" cy="2251800"/>
          </a:xfrm>
          <a:prstGeom prst="rect">
            <a:avLst/>
          </a:prstGeom>
          <a:solidFill>
            <a:srgbClr val="FF0000"/>
          </a:solidFill>
          <a:ln w="57240">
            <a:solidFill>
              <a:srgbClr val="000000"/>
            </a:solidFill>
            <a:miter/>
          </a:ln>
        </p:spPr>
      </p:sp>
      <p:sp>
        <p:nvSpPr>
          <p:cNvPr id="147" name="CustomShape 3"/>
          <p:cNvSpPr/>
          <p:nvPr/>
        </p:nvSpPr>
        <p:spPr>
          <a:xfrm>
            <a:off x="6095880" y="2299320"/>
            <a:ext cx="5007600" cy="2211480"/>
          </a:xfrm>
          <a:prstGeom prst="rect">
            <a:avLst/>
          </a:prstGeom>
          <a:solidFill>
            <a:srgbClr val="0070C0"/>
          </a:solidFill>
          <a:ln w="57240">
            <a:solidFill>
              <a:srgbClr val="FFFFFF"/>
            </a:solidFill>
            <a:miter/>
          </a:ln>
        </p:spPr>
      </p:sp>
      <p:sp>
        <p:nvSpPr>
          <p:cNvPr id="148" name="CustomShape 4"/>
          <p:cNvSpPr/>
          <p:nvPr/>
        </p:nvSpPr>
        <p:spPr>
          <a:xfrm flipV="1">
            <a:off x="838080" y="3824280"/>
            <a:ext cx="5048280" cy="2233800"/>
          </a:xfrm>
          <a:prstGeom prst="rect">
            <a:avLst/>
          </a:prstGeom>
          <a:solidFill>
            <a:srgbClr val="FFFF00"/>
          </a:solidFill>
          <a:ln w="57240">
            <a:solidFill>
              <a:srgbClr val="000000"/>
            </a:solidFill>
            <a:miter/>
          </a:ln>
        </p:spPr>
      </p:sp>
      <p:sp>
        <p:nvSpPr>
          <p:cNvPr id="149" name="CustomShape 5"/>
          <p:cNvSpPr/>
          <p:nvPr/>
        </p:nvSpPr>
        <p:spPr>
          <a:xfrm>
            <a:off x="1253160" y="258120"/>
            <a:ext cx="9424080" cy="1430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>
                <a:solidFill>
                  <a:srgbClr val="FFFFFF"/>
                </a:solidFill>
                <a:latin typeface="Century Gothic"/>
              </a:rPr>
              <a:t>Что обозначает каждый цвет?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</p:sp>
      <p:sp>
        <p:nvSpPr>
          <p:cNvPr id="151" name="CustomShape 2"/>
          <p:cNvSpPr/>
          <p:nvPr/>
        </p:nvSpPr>
        <p:spPr>
          <a:xfrm>
            <a:off x="3786120" y="1936800"/>
            <a:ext cx="3214080" cy="3013920"/>
          </a:xfrm>
          <a:prstGeom prst="rtTriangle">
            <a:avLst/>
          </a:prstGeom>
          <a:solidFill>
            <a:srgbClr val="808080"/>
          </a:solidFill>
          <a:ln w="12600">
            <a:solidFill>
              <a:srgbClr val="43729D"/>
            </a:solidFill>
            <a:miter/>
          </a:ln>
        </p:spPr>
      </p:sp>
      <p:sp>
        <p:nvSpPr>
          <p:cNvPr id="152" name="CustomShape 3"/>
          <p:cNvSpPr/>
          <p:nvPr/>
        </p:nvSpPr>
        <p:spPr>
          <a:xfrm>
            <a:off x="2973600" y="582120"/>
            <a:ext cx="5162400" cy="10958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6600" b="1">
                <a:solidFill>
                  <a:srgbClr val="000000"/>
                </a:solidFill>
                <a:latin typeface="Calibri Light"/>
              </a:rPr>
              <a:t>Что это?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</p:sp>
      <p:sp>
        <p:nvSpPr>
          <p:cNvPr id="154" name="CustomShape 2"/>
          <p:cNvSpPr/>
          <p:nvPr/>
        </p:nvSpPr>
        <p:spPr>
          <a:xfrm>
            <a:off x="3707280" y="2733840"/>
            <a:ext cx="1989720" cy="1049760"/>
          </a:xfrm>
          <a:prstGeom prst="rect">
            <a:avLst/>
          </a:prstGeom>
          <a:solidFill>
            <a:srgbClr val="FF0000"/>
          </a:solidFill>
          <a:ln w="57240">
            <a:solidFill>
              <a:srgbClr val="000000"/>
            </a:solidFill>
            <a:miter/>
          </a:ln>
        </p:spPr>
      </p:sp>
      <p:sp>
        <p:nvSpPr>
          <p:cNvPr id="155" name="CustomShape 3"/>
          <p:cNvSpPr/>
          <p:nvPr/>
        </p:nvSpPr>
        <p:spPr>
          <a:xfrm>
            <a:off x="1433160" y="2733840"/>
            <a:ext cx="2005920" cy="999720"/>
          </a:xfrm>
          <a:prstGeom prst="rect">
            <a:avLst/>
          </a:prstGeom>
          <a:solidFill>
            <a:srgbClr val="0070C0"/>
          </a:solidFill>
          <a:ln w="57240">
            <a:solidFill>
              <a:srgbClr val="0D0D0D"/>
            </a:solidFill>
            <a:miter/>
          </a:ln>
        </p:spPr>
      </p:sp>
      <p:sp>
        <p:nvSpPr>
          <p:cNvPr id="156" name="CustomShape 4"/>
          <p:cNvSpPr/>
          <p:nvPr/>
        </p:nvSpPr>
        <p:spPr>
          <a:xfrm flipV="1">
            <a:off x="7344000" y="2732760"/>
            <a:ext cx="2045160" cy="999720"/>
          </a:xfrm>
          <a:prstGeom prst="rect">
            <a:avLst/>
          </a:prstGeom>
          <a:solidFill>
            <a:srgbClr val="FFFF00"/>
          </a:solidFill>
          <a:ln w="57240">
            <a:solidFill>
              <a:srgbClr val="000000"/>
            </a:solidFill>
            <a:miter/>
          </a:ln>
        </p:spPr>
      </p:sp>
      <p:sp>
        <p:nvSpPr>
          <p:cNvPr id="157" name="CustomShape 5"/>
          <p:cNvSpPr/>
          <p:nvPr/>
        </p:nvSpPr>
        <p:spPr>
          <a:xfrm>
            <a:off x="1253160" y="258120"/>
            <a:ext cx="9424080" cy="760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4400" b="1" dirty="0">
                <a:solidFill>
                  <a:srgbClr val="FF0000"/>
                </a:solidFill>
                <a:latin typeface="Century Gothic"/>
              </a:rPr>
              <a:t>Составь предложение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58" name="CustomShape 6"/>
          <p:cNvSpPr/>
          <p:nvPr/>
        </p:nvSpPr>
        <p:spPr>
          <a:xfrm>
            <a:off x="6095880" y="2697120"/>
            <a:ext cx="935640" cy="1036800"/>
          </a:xfrm>
          <a:prstGeom prst="rtTriangle">
            <a:avLst/>
          </a:prstGeom>
          <a:solidFill>
            <a:srgbClr val="808080"/>
          </a:solidFill>
          <a:ln w="57240">
            <a:solidFill>
              <a:srgbClr val="0D0D0D"/>
            </a:solidFill>
            <a:miter/>
          </a:ln>
        </p:spPr>
      </p:sp>
      <p:sp>
        <p:nvSpPr>
          <p:cNvPr id="159" name="CustomShape 7"/>
          <p:cNvSpPr/>
          <p:nvPr/>
        </p:nvSpPr>
        <p:spPr>
          <a:xfrm>
            <a:off x="9610920" y="2697120"/>
            <a:ext cx="1989720" cy="1049760"/>
          </a:xfrm>
          <a:prstGeom prst="rect">
            <a:avLst/>
          </a:prstGeom>
          <a:solidFill>
            <a:srgbClr val="FF0000"/>
          </a:solidFill>
          <a:ln w="57240">
            <a:solidFill>
              <a:srgbClr val="000000"/>
            </a:solidFill>
            <a:miter/>
          </a:ln>
        </p:spPr>
      </p:sp>
      <p:sp>
        <p:nvSpPr>
          <p:cNvPr id="160" name="Line 8"/>
          <p:cNvSpPr/>
          <p:nvPr/>
        </p:nvSpPr>
        <p:spPr>
          <a:xfrm>
            <a:off x="1432800" y="1855800"/>
            <a:ext cx="0" cy="1878120"/>
          </a:xfrm>
          <a:prstGeom prst="line">
            <a:avLst/>
          </a:prstGeom>
          <a:ln w="76320">
            <a:solidFill>
              <a:srgbClr val="0D0D0D"/>
            </a:solidFill>
            <a:round/>
          </a:ln>
        </p:spPr>
      </p:sp>
      <p:sp>
        <p:nvSpPr>
          <p:cNvPr id="161" name="CustomShape 9"/>
          <p:cNvSpPr/>
          <p:nvPr/>
        </p:nvSpPr>
        <p:spPr>
          <a:xfrm>
            <a:off x="11869200" y="3548520"/>
            <a:ext cx="154080" cy="185400"/>
          </a:xfrm>
          <a:prstGeom prst="ellipse">
            <a:avLst/>
          </a:prstGeom>
          <a:solidFill>
            <a:srgbClr val="052F61"/>
          </a:solidFill>
          <a:ln w="15840">
            <a:solidFill>
              <a:srgbClr val="033047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684360" y="4487400"/>
            <a:ext cx="8534160" cy="1506600"/>
          </a:xfrm>
          <a:prstGeom prst="rect">
            <a:avLst/>
          </a:prstGeom>
        </p:spPr>
        <p:txBody>
          <a:bodyPr anchor="ctr"/>
          <a:lstStyle/>
          <a:p>
            <a:endParaRPr/>
          </a:p>
        </p:txBody>
      </p:sp>
      <p:pic>
        <p:nvPicPr>
          <p:cNvPr id="163" name="Объект 3"/>
          <p:cNvPicPr/>
          <p:nvPr/>
        </p:nvPicPr>
        <p:blipFill>
          <a:blip r:embed="rId2"/>
          <a:stretch>
            <a:fillRect/>
          </a:stretch>
        </p:blipFill>
        <p:spPr>
          <a:xfrm>
            <a:off x="3709800" y="0"/>
            <a:ext cx="4088520" cy="5389920"/>
          </a:xfrm>
          <a:prstGeom prst="rect">
            <a:avLst/>
          </a:prstGeom>
          <a:ln>
            <a:noFill/>
          </a:ln>
        </p:spPr>
      </p:pic>
      <p:sp>
        <p:nvSpPr>
          <p:cNvPr id="164" name="CustomShape 2"/>
          <p:cNvSpPr/>
          <p:nvPr/>
        </p:nvSpPr>
        <p:spPr>
          <a:xfrm>
            <a:off x="2481840" y="5755320"/>
            <a:ext cx="1514880" cy="922680"/>
          </a:xfrm>
          <a:prstGeom prst="rect">
            <a:avLst/>
          </a:prstGeom>
          <a:solidFill>
            <a:srgbClr val="000000"/>
          </a:solidFill>
          <a:ln w="38160">
            <a:solidFill>
              <a:srgbClr val="FFFFFF"/>
            </a:solidFill>
            <a:round/>
          </a:ln>
        </p:spPr>
      </p:sp>
      <p:sp>
        <p:nvSpPr>
          <p:cNvPr id="165" name="CustomShape 3"/>
          <p:cNvSpPr/>
          <p:nvPr/>
        </p:nvSpPr>
        <p:spPr>
          <a:xfrm>
            <a:off x="6833880" y="5754240"/>
            <a:ext cx="1514880" cy="922680"/>
          </a:xfrm>
          <a:prstGeom prst="rect">
            <a:avLst/>
          </a:prstGeom>
          <a:solidFill>
            <a:srgbClr val="000000"/>
          </a:solidFill>
          <a:ln w="38160">
            <a:solidFill>
              <a:srgbClr val="FFFFFF"/>
            </a:solidFill>
            <a:round/>
          </a:ln>
        </p:spPr>
      </p:sp>
      <p:sp>
        <p:nvSpPr>
          <p:cNvPr id="166" name="CustomShape 4"/>
          <p:cNvSpPr/>
          <p:nvPr/>
        </p:nvSpPr>
        <p:spPr>
          <a:xfrm>
            <a:off x="5338440" y="5754240"/>
            <a:ext cx="1514880" cy="922680"/>
          </a:xfrm>
          <a:prstGeom prst="rect">
            <a:avLst/>
          </a:prstGeom>
          <a:solidFill>
            <a:srgbClr val="000000"/>
          </a:solidFill>
          <a:ln w="38160">
            <a:solidFill>
              <a:srgbClr val="FFFFFF"/>
            </a:solidFill>
            <a:round/>
          </a:ln>
        </p:spPr>
      </p:sp>
      <p:sp>
        <p:nvSpPr>
          <p:cNvPr id="167" name="CustomShape 5"/>
          <p:cNvSpPr/>
          <p:nvPr/>
        </p:nvSpPr>
        <p:spPr>
          <a:xfrm>
            <a:off x="4010400" y="5755320"/>
            <a:ext cx="1514880" cy="922680"/>
          </a:xfrm>
          <a:prstGeom prst="rect">
            <a:avLst/>
          </a:prstGeom>
          <a:solidFill>
            <a:srgbClr val="000000"/>
          </a:solidFill>
          <a:ln w="38160">
            <a:solidFill>
              <a:srgbClr val="FFFFFF"/>
            </a:solidFill>
            <a:round/>
          </a:ln>
        </p:spPr>
      </p:sp>
      <p:sp>
        <p:nvSpPr>
          <p:cNvPr id="168" name="CustomShape 6"/>
          <p:cNvSpPr/>
          <p:nvPr/>
        </p:nvSpPr>
        <p:spPr>
          <a:xfrm>
            <a:off x="2614680" y="5754240"/>
            <a:ext cx="1227600" cy="922680"/>
          </a:xfrm>
          <a:prstGeom prst="ellipse">
            <a:avLst/>
          </a:prstGeom>
          <a:noFill/>
          <a:ln w="38160">
            <a:solidFill>
              <a:srgbClr val="FFFFFF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bool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bool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</p:sp>
      <p:sp>
        <p:nvSpPr>
          <p:cNvPr id="170" name="CustomShape 2"/>
          <p:cNvSpPr/>
          <p:nvPr/>
        </p:nvSpPr>
        <p:spPr>
          <a:xfrm>
            <a:off x="1582200" y="1690560"/>
            <a:ext cx="10501560" cy="6309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8000" b="1" dirty="0">
                <a:solidFill>
                  <a:srgbClr val="FF0000"/>
                </a:solidFill>
                <a:latin typeface="Calibri"/>
              </a:rPr>
              <a:t>Молодцы!</a:t>
            </a:r>
            <a:endParaRPr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0</TotalTime>
  <Words>27</Words>
  <Application>Microsoft Office PowerPoint</Application>
  <PresentationFormat>Широкоэкранный</PresentationFormat>
  <Paragraphs>12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Wingdings 3</vt:lpstr>
      <vt:lpstr>Ион (конференц-зал)</vt:lpstr>
      <vt:lpstr>Повторение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</dc:title>
  <dc:creator>Маривана</dc:creator>
  <cp:lastModifiedBy>Маривана</cp:lastModifiedBy>
  <cp:revision>1</cp:revision>
  <dcterms:modified xsi:type="dcterms:W3CDTF">2017-12-27T17:40:07Z</dcterms:modified>
</cp:coreProperties>
</file>