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8" r:id="rId6"/>
    <p:sldId id="260" r:id="rId7"/>
    <p:sldId id="267" r:id="rId8"/>
    <p:sldId id="262" r:id="rId9"/>
    <p:sldId id="266" r:id="rId10"/>
    <p:sldId id="263" r:id="rId11"/>
    <p:sldId id="269" r:id="rId12"/>
    <p:sldId id="264" r:id="rId13"/>
    <p:sldId id="265" r:id="rId14"/>
    <p:sldId id="270" r:id="rId15"/>
    <p:sldId id="26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37" autoAdjust="0"/>
    <p:restoredTop sz="94624" autoAdjust="0"/>
  </p:normalViewPr>
  <p:slideViewPr>
    <p:cSldViewPr>
      <p:cViewPr varScale="1">
        <p:scale>
          <a:sx n="65" d="100"/>
          <a:sy n="65" d="100"/>
        </p:scale>
        <p:origin x="-156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CFD7F-02A5-4FDF-95A5-3B7D5C39A6F7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525B2-48E2-466A-89C9-109ABF90753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2292" name="Picture 4" descr="http://www.hqoboi.com/img/other/novogodnyaya-hq-fotografiya-087.jpg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convex"/>
          </a:sp3d>
        </p:spPr>
      </p:pic>
      <p:pic>
        <p:nvPicPr>
          <p:cNvPr id="9" name="Picture 4" descr="http://image2you.ru/allimages/_img_33058_dfbf4_1386552856.png"/>
          <p:cNvPicPr>
            <a:picLocks noChangeAspect="1" noChangeArrowheads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4325601" cy="5805264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CFD7F-02A5-4FDF-95A5-3B7D5C39A6F7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525B2-48E2-466A-89C9-109ABF90753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Picture 4" descr="http://www.hqoboi.com/img/other/novogodnyaya-hq-fotografiya-087.jpg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convex"/>
          </a:sp3d>
        </p:spPr>
      </p:pic>
      <p:pic>
        <p:nvPicPr>
          <p:cNvPr id="9" name="Picture 2" descr="http://image2you.ru/allimages/_img_33058_fc10d_1386552792.png"/>
          <p:cNvPicPr>
            <a:picLocks noChangeAspect="1" noChangeArrowheads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368232" cy="350100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CFD7F-02A5-4FDF-95A5-3B7D5C39A6F7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525B2-48E2-466A-89C9-109ABF90753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" name="Picture 4" descr="http://www.hqoboi.com/img/other/novogodnyaya-hq-fotografiya-087.jpg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convex"/>
          </a:sp3d>
        </p:spPr>
      </p:pic>
      <p:pic>
        <p:nvPicPr>
          <p:cNvPr id="10" name="Picture 2" descr="http://image2you.ru/allimages/_img_33058_fc10d_1386552792.png"/>
          <p:cNvPicPr>
            <a:picLocks noChangeAspect="1" noChangeArrowheads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252536" y="1"/>
            <a:ext cx="9396536" cy="2724646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CFD7F-02A5-4FDF-95A5-3B7D5C39A6F7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525B2-48E2-466A-89C9-109ABF90753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4" descr="http://www.hqoboi.com/img/other/novogodnyaya-hq-fotografiya-087.jpg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convex"/>
          </a:sp3d>
        </p:spPr>
      </p:pic>
      <p:pic>
        <p:nvPicPr>
          <p:cNvPr id="8" name="Picture 2" descr="http://image2you.ru/allimages/_img_33058_ece1c_1386552821.png"/>
          <p:cNvPicPr>
            <a:picLocks noChangeAspect="1" noChangeArrowheads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2639388" cy="386104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CCFD7F-02A5-4FDF-95A5-3B7D5C39A6F7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7525B2-48E2-466A-89C9-109ABF90753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7" r:id="rId3"/>
    <p:sldLayoutId id="2147483655" r:id="rId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707904" y="1196752"/>
            <a:ext cx="5184576" cy="288032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  </a:t>
            </a:r>
            <a:r>
              <a:rPr lang="ru-RU" b="1" dirty="0" smtClean="0"/>
              <a:t>Проект: «Здравствуй, Новый год»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тема проекта: «Новый год у ворот».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2627784" y="409740"/>
            <a:ext cx="612068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000" dirty="0" smtClean="0"/>
              <a:t> </a:t>
            </a:r>
          </a:p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                   </a:t>
            </a:r>
            <a:r>
              <a:rPr lang="ru-RU" sz="2000" dirty="0" smtClean="0"/>
              <a:t>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Georgia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99792" y="476672"/>
            <a:ext cx="5688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Georgia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700808"/>
            <a:ext cx="8229600" cy="79208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Елочная игрушка</a:t>
            </a:r>
            <a:endParaRPr lang="ru-RU" sz="3200" b="1" dirty="0"/>
          </a:p>
        </p:txBody>
      </p:sp>
      <p:pic>
        <p:nvPicPr>
          <p:cNvPr id="1027" name="Picture 3" descr="D:\Фото видео\АнкА\Новая папка (2)\Проект фото\IMG-35c4680dc2c848a16e537deb10188d64-V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92080" y="2276872"/>
            <a:ext cx="3275856" cy="43651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9" name="Picture 5" descr="D:\Фото видео\АнкА\Новая папка (2)\Проект фото\20171207_093920 (66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2420888"/>
            <a:ext cx="4608512" cy="40770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2627784" y="409740"/>
            <a:ext cx="612068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000" dirty="0" smtClean="0"/>
              <a:t> </a:t>
            </a:r>
          </a:p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                   </a:t>
            </a:r>
            <a:r>
              <a:rPr lang="ru-RU" sz="2000" dirty="0" smtClean="0"/>
              <a:t>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Georgia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99792" y="476672"/>
            <a:ext cx="5688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27784" y="548681"/>
            <a:ext cx="5832648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</a:p>
          <a:p>
            <a:pPr algn="ctr"/>
            <a:endParaRPr lang="ru-RU" sz="2800" dirty="0"/>
          </a:p>
        </p:txBody>
      </p:sp>
      <p:pic>
        <p:nvPicPr>
          <p:cNvPr id="5" name="Picture 2" descr="D:\Фото видео\АнкА\Новая папка (2)\Проект фото\IMG-8748e15fe0c9e6194211bcdb58d777b4-V (236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707904" y="692696"/>
            <a:ext cx="5220072" cy="357046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4" descr="D:\Фото видео\АнкА\Новая папка (2)\Проект фото\20171207_122901 (75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560" y="2492896"/>
            <a:ext cx="3111810" cy="414908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2627784" y="409740"/>
            <a:ext cx="612068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000" dirty="0" smtClean="0"/>
              <a:t> </a:t>
            </a:r>
          </a:p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                   </a:t>
            </a:r>
            <a:r>
              <a:rPr lang="ru-RU" sz="2000" dirty="0" smtClean="0"/>
              <a:t>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Georgia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99792" y="476672"/>
            <a:ext cx="5688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27784" y="548681"/>
            <a:ext cx="58326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480754" y="836712"/>
            <a:ext cx="540361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Утренник:  «Новогоднее приключение»</a:t>
            </a:r>
            <a:endParaRPr lang="ru-RU" sz="2000" dirty="0"/>
          </a:p>
        </p:txBody>
      </p:sp>
      <p:pic>
        <p:nvPicPr>
          <p:cNvPr id="1026" name="Picture 2" descr="H:\методика\20171225_15470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55776" y="1412776"/>
            <a:ext cx="6204181" cy="46531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2627784" y="409740"/>
            <a:ext cx="612068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000" dirty="0" smtClean="0"/>
              <a:t> </a:t>
            </a:r>
          </a:p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                   </a:t>
            </a:r>
            <a:r>
              <a:rPr lang="ru-RU" sz="2000" dirty="0" smtClean="0"/>
              <a:t>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Georgia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99792" y="476672"/>
            <a:ext cx="5688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27784" y="548681"/>
            <a:ext cx="58326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  <a:endParaRPr lang="ru-RU" sz="2800" dirty="0"/>
          </a:p>
        </p:txBody>
      </p:sp>
      <p:pic>
        <p:nvPicPr>
          <p:cNvPr id="2050" name="Picture 2" descr="H:\методика\20171225_1547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83768" y="1052736"/>
            <a:ext cx="6444208" cy="48331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2627784" y="409740"/>
            <a:ext cx="612068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000" dirty="0" smtClean="0"/>
              <a:t> </a:t>
            </a:r>
          </a:p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                   </a:t>
            </a:r>
            <a:r>
              <a:rPr lang="ru-RU" sz="2000" dirty="0" smtClean="0"/>
              <a:t>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Georgia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99792" y="476672"/>
            <a:ext cx="5688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27784" y="548681"/>
            <a:ext cx="58326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  <a:endParaRPr lang="ru-RU" sz="2800" dirty="0"/>
          </a:p>
        </p:txBody>
      </p:sp>
      <p:pic>
        <p:nvPicPr>
          <p:cNvPr id="3074" name="Picture 2" descr="H:\методика\Метод2\IMG-31fb4179b541e5e14c273bbe98b74000-V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39752" y="980728"/>
            <a:ext cx="6528726" cy="4896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внимание!!!</a:t>
            </a:r>
            <a:endParaRPr lang="ru-RU" dirty="0"/>
          </a:p>
        </p:txBody>
      </p:sp>
      <p:pic>
        <p:nvPicPr>
          <p:cNvPr id="3" name="Рисунок 2" descr="295987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071670" y="1643050"/>
            <a:ext cx="5401912" cy="481405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3"/>
          <p:cNvSpPr txBox="1">
            <a:spLocks/>
          </p:cNvSpPr>
          <p:nvPr/>
        </p:nvSpPr>
        <p:spPr>
          <a:xfrm>
            <a:off x="714348" y="3140968"/>
            <a:ext cx="7429552" cy="3687163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/>
          <a:p>
            <a:r>
              <a:rPr lang="ru-RU" sz="2800" dirty="0" smtClean="0">
                <a:latin typeface="Georgia" pitchFamily="18" charset="0"/>
              </a:rPr>
              <a:t>                               </a:t>
            </a:r>
            <a:r>
              <a:rPr lang="ru-RU" sz="2800" b="1" dirty="0" smtClean="0"/>
              <a:t> Тип проекта.</a:t>
            </a:r>
            <a:endParaRPr lang="ru-RU" sz="2800" dirty="0" smtClean="0"/>
          </a:p>
          <a:p>
            <a:r>
              <a:rPr lang="ru-RU" sz="2400" i="1" dirty="0" smtClean="0"/>
              <a:t>Тип проекта:</a:t>
            </a:r>
            <a:r>
              <a:rPr lang="ru-RU" sz="2400" dirty="0" smtClean="0"/>
              <a:t> информационно-творческий, групповой.</a:t>
            </a:r>
          </a:p>
          <a:p>
            <a:r>
              <a:rPr lang="ru-RU" sz="2400" i="1" dirty="0" smtClean="0"/>
              <a:t>Продолжительность проекта:</a:t>
            </a:r>
            <a:r>
              <a:rPr lang="ru-RU" sz="2400" dirty="0" smtClean="0"/>
              <a:t> краткосрочный (2 недели).</a:t>
            </a:r>
          </a:p>
          <a:p>
            <a:r>
              <a:rPr lang="ru-RU" sz="2400" i="1" dirty="0" smtClean="0"/>
              <a:t>Участники проекта:</a:t>
            </a:r>
            <a:r>
              <a:rPr lang="ru-RU" sz="2400" dirty="0" smtClean="0"/>
              <a:t> дети, воспитатели, родители, музыкальный руководитель.</a:t>
            </a:r>
          </a:p>
          <a:p>
            <a:r>
              <a:rPr lang="ru-RU" sz="2400" i="1" dirty="0" smtClean="0"/>
              <a:t>Возраст детей:</a:t>
            </a:r>
            <a:r>
              <a:rPr lang="ru-RU" sz="2400" dirty="0" smtClean="0"/>
              <a:t> вторая младшая группа.</a:t>
            </a:r>
          </a:p>
          <a:p>
            <a:r>
              <a:rPr lang="ru-RU" sz="2800" b="1" dirty="0" smtClean="0"/>
              <a:t> </a:t>
            </a:r>
            <a:endParaRPr lang="ru-RU" sz="2800" dirty="0" smtClean="0"/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Georgia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14414" y="2643182"/>
            <a:ext cx="6643734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dirty="0" smtClean="0"/>
              <a:t>Цель проекта: создание условий для формирования представлений о Новом годе как веселом и добром празднике и развития познавательных и творческих способностей детей в процессе реализации творческого проекта , повышение эффективности детско-родительских отношений.</a:t>
            </a:r>
          </a:p>
          <a:p>
            <a:pPr algn="ctr">
              <a:defRPr/>
            </a:pPr>
            <a:endParaRPr lang="ru-RU" dirty="0">
              <a:solidFill>
                <a:schemeClr val="accent1">
                  <a:lumMod val="75000"/>
                </a:schemeClr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2627784" y="409740"/>
            <a:ext cx="612068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000" dirty="0" smtClean="0"/>
              <a:t> </a:t>
            </a:r>
          </a:p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                   </a:t>
            </a:r>
            <a:r>
              <a:rPr lang="ru-RU" sz="2000" dirty="0" smtClean="0"/>
              <a:t>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Georgia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99792" y="476672"/>
            <a:ext cx="5688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27784" y="548681"/>
            <a:ext cx="583264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2800" dirty="0" smtClean="0"/>
              <a:t>Украшение группы с помощью детей  2 младшей группы.</a:t>
            </a:r>
            <a:endParaRPr lang="ru-RU" sz="2800" dirty="0"/>
          </a:p>
        </p:txBody>
      </p:sp>
      <p:pic>
        <p:nvPicPr>
          <p:cNvPr id="1026" name="Picture 2" descr="D:\Фото видео\АнкА\Новая папка (2)\20171212_16102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99592" y="3833664"/>
            <a:ext cx="3744416" cy="28083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7" name="Picture 3" descr="D:\Фото видео\АнкА\Новая папка (2)\20171212_16102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47524" y="3861048"/>
            <a:ext cx="3744416" cy="28083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8" name="Picture 4" descr="D:\Фото видео\АнкА\Новая папка (2)\20171212_16092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11960" y="1412776"/>
            <a:ext cx="2880320" cy="227687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2627784" y="409740"/>
            <a:ext cx="612068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000" dirty="0" smtClean="0"/>
              <a:t> </a:t>
            </a:r>
          </a:p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                   </a:t>
            </a:r>
            <a:r>
              <a:rPr lang="ru-RU" sz="2000" dirty="0" smtClean="0"/>
              <a:t>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Georgia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99792" y="476672"/>
            <a:ext cx="5688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27784" y="548681"/>
            <a:ext cx="58326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  <a:endParaRPr lang="ru-RU" sz="2800" dirty="0"/>
          </a:p>
        </p:txBody>
      </p:sp>
      <p:pic>
        <p:nvPicPr>
          <p:cNvPr id="2050" name="Picture 2" descr="D:\Фото видео\АнкА\Новая папка (2)\20171212_16095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59832" y="548680"/>
            <a:ext cx="5076056" cy="573325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80928"/>
            <a:ext cx="7829576" cy="864096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>               </a:t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27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ru-RU" sz="27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Рисунок 4" descr="xsgs_9046.gi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358082" y="4214818"/>
            <a:ext cx="685800" cy="1828800"/>
          </a:xfrm>
          <a:prstGeom prst="rect">
            <a:avLst/>
          </a:prstGeom>
        </p:spPr>
      </p:pic>
      <p:pic>
        <p:nvPicPr>
          <p:cNvPr id="6" name="Рисунок 5" descr="wp0af7c89a.gif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8596" y="214290"/>
            <a:ext cx="1257300" cy="153924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267744" y="2636912"/>
            <a:ext cx="37444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Лепка:  «Снеговик» </a:t>
            </a:r>
            <a:endParaRPr lang="ru-RU" sz="3200" b="1" dirty="0"/>
          </a:p>
        </p:txBody>
      </p:sp>
      <p:pic>
        <p:nvPicPr>
          <p:cNvPr id="3074" name="Picture 2" descr="D:\Фото видео\АнкА\Новая папка (2)\20171214_09401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1560" y="3645024"/>
            <a:ext cx="3707904" cy="27809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D:\Фото видео\АнкА\Новая папка (2)\20171214_09402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860032" y="3717032"/>
            <a:ext cx="3563888" cy="26729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2627784" y="409740"/>
            <a:ext cx="612068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000" dirty="0" smtClean="0"/>
              <a:t> </a:t>
            </a:r>
          </a:p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                   </a:t>
            </a:r>
            <a:r>
              <a:rPr lang="ru-RU" sz="2000" dirty="0" smtClean="0"/>
              <a:t>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Georgia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99792" y="476672"/>
            <a:ext cx="5688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27784" y="548681"/>
            <a:ext cx="58326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  <a:endParaRPr lang="ru-RU" sz="2800" dirty="0"/>
          </a:p>
        </p:txBody>
      </p:sp>
      <p:pic>
        <p:nvPicPr>
          <p:cNvPr id="4098" name="Picture 2" descr="D:\Фото видео\АнкА\Новая папка (2)\20171214_09571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39752" y="1628800"/>
            <a:ext cx="6528726" cy="4896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29576" cy="3868742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27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ru-RU" sz="27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Рисунок 4" descr="xsgs_9046.gi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358082" y="4214818"/>
            <a:ext cx="685800" cy="1828800"/>
          </a:xfrm>
          <a:prstGeom prst="rect">
            <a:avLst/>
          </a:prstGeom>
        </p:spPr>
      </p:pic>
      <p:pic>
        <p:nvPicPr>
          <p:cNvPr id="6" name="Рисунок 5" descr="wp0af7c89a.gif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8596" y="214290"/>
            <a:ext cx="1257300" cy="153924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979712" y="2132856"/>
            <a:ext cx="476842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Рисование: «Украсим платье Снегурочке». </a:t>
            </a:r>
            <a:endParaRPr lang="ru-RU" sz="2800" b="1" dirty="0"/>
          </a:p>
        </p:txBody>
      </p:sp>
      <p:pic>
        <p:nvPicPr>
          <p:cNvPr id="5122" name="Picture 2" descr="D:\Фото видео\АнкА\Новая папка (2)\20171215_08565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1560" y="3501008"/>
            <a:ext cx="2355726" cy="31409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3" name="Picture 3" descr="D:\Фото видео\АнкА\Новая папка (2)\20171215_09102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707904" y="3140968"/>
            <a:ext cx="4668011" cy="3501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2627784" y="409740"/>
            <a:ext cx="612068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000" dirty="0" smtClean="0"/>
              <a:t> </a:t>
            </a:r>
          </a:p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                   </a:t>
            </a:r>
            <a:r>
              <a:rPr lang="ru-RU" sz="2000" dirty="0" smtClean="0"/>
              <a:t>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Georgia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99792" y="476672"/>
            <a:ext cx="5688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Georgia" pitchFamily="18" charset="0"/>
            </a:endParaRPr>
          </a:p>
        </p:txBody>
      </p:sp>
      <p:pic>
        <p:nvPicPr>
          <p:cNvPr id="6146" name="Picture 2" descr="D:\Фото видео\АнкА\Новая папка (2)\20171215_10160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419872" y="260648"/>
            <a:ext cx="4536504" cy="309634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147" name="Picture 3" descr="D:\Фото видео\АнкА\Новая папка (2)\20171215_10343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71600" y="3068960"/>
            <a:ext cx="4800533" cy="36004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280</TotalTime>
  <Words>90</Words>
  <Application>Microsoft Office PowerPoint</Application>
  <PresentationFormat>Экран (4:3)</PresentationFormat>
  <Paragraphs>41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  Проект: «Здравствуй, Новый год» тема проекта: «Новый год у ворот». </vt:lpstr>
      <vt:lpstr>Слайд 2</vt:lpstr>
      <vt:lpstr>Слайд 3</vt:lpstr>
      <vt:lpstr>Слайд 4</vt:lpstr>
      <vt:lpstr>Слайд 5</vt:lpstr>
      <vt:lpstr>                             </vt:lpstr>
      <vt:lpstr>Слайд 7</vt:lpstr>
      <vt:lpstr>              </vt:lpstr>
      <vt:lpstr>Слайд 9</vt:lpstr>
      <vt:lpstr>Елочная игрушка</vt:lpstr>
      <vt:lpstr>Слайд 11</vt:lpstr>
      <vt:lpstr>Слайд 12</vt:lpstr>
      <vt:lpstr>Слайд 13</vt:lpstr>
      <vt:lpstr>Слайд 14</vt:lpstr>
      <vt:lpstr>Спасибо за внимание!!!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user</cp:lastModifiedBy>
  <cp:revision>24</cp:revision>
  <dcterms:created xsi:type="dcterms:W3CDTF">2014-08-07T11:50:24Z</dcterms:created>
  <dcterms:modified xsi:type="dcterms:W3CDTF">2017-12-27T06:39:25Z</dcterms:modified>
</cp:coreProperties>
</file>