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1" r:id="rId5"/>
    <p:sldId id="266" r:id="rId6"/>
    <p:sldId id="284" r:id="rId7"/>
    <p:sldId id="280" r:id="rId8"/>
    <p:sldId id="281" r:id="rId9"/>
    <p:sldId id="282" r:id="rId10"/>
    <p:sldId id="268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7F549-0813-45D1-A2F6-23EEE8011E8D}" type="datetimeFigureOut">
              <a:rPr lang="ru-RU" smtClean="0"/>
              <a:t>13.02.2014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AABF5-946F-4930-8131-EFC417DE6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82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DAABF5-946F-4930-8131-EFC417DE606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898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424DBC-5F24-4267-A873-798F9CFB3D45}" type="slidenum">
              <a:rPr lang="ru-RU"/>
              <a:pPr/>
              <a:t>3</a:t>
            </a:fld>
            <a:endParaRPr lang="ru-RU"/>
          </a:p>
        </p:txBody>
      </p:sp>
      <p:sp>
        <p:nvSpPr>
          <p:cNvPr id="993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99331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- Мы отправляемся в сказочный лес к медвежатам.</a:t>
            </a:r>
          </a:p>
          <a:p>
            <a:endParaRPr lang="ru-RU"/>
          </a:p>
        </p:txBody>
      </p:sp>
      <p:sp>
        <p:nvSpPr>
          <p:cNvPr id="9933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l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DBA5FC73-5233-4C78-B4BB-329FD1EDCC89}" type="slidenum">
              <a:rPr lang="ru-RU" sz="1200"/>
              <a:pPr algn="r"/>
              <a:t>3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19F6-A1B7-4B5B-B187-35AD70F41C47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012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DB85-094A-4235-A64A-788CD83AC828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45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3128-3B22-431B-8EEB-D5189928FBA0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31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623A-E43F-41BC-93E7-ECBA2F5C566A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239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A804-E897-41F6-BA85-081AB622F13C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614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32E-B18C-47A6-BA26-0A1042941C98}" type="datetime1">
              <a:rPr lang="ru-RU" smtClean="0"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28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8392-8D56-4B6A-8118-37FEE97EC34C}" type="datetime1">
              <a:rPr lang="ru-RU" smtClean="0"/>
              <a:t>13.02.2014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15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59B40-6606-4F7A-9EF3-1C861D9F2C0A}" type="datetime1">
              <a:rPr lang="ru-RU" smtClean="0"/>
              <a:t>13.02.2014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198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9ED6-01A8-450E-A2DA-41BE25F30462}" type="datetime1">
              <a:rPr lang="ru-RU" smtClean="0"/>
              <a:t>13.02.2014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006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CC92-F888-42E9-925F-6F968C19BDB0}" type="datetime1">
              <a:rPr lang="ru-RU" smtClean="0"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835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8179-AA56-4124-8C34-9CD507E0548B}" type="datetime1">
              <a:rPr lang="ru-RU" smtClean="0"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53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55A1A-D877-468D-9497-85A9172A681B}" type="datetime1">
              <a:rPr lang="ru-RU" smtClean="0"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75486-CA89-44B7-8AC5-19857663C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93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wmf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http://festival.1september.ru/articles/519865/img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868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" y="35892"/>
            <a:ext cx="9144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38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32" name="Rectangle 12"/>
          <p:cNvSpPr>
            <a:spLocks noChangeArrowheads="1"/>
          </p:cNvSpPr>
          <p:nvPr/>
        </p:nvSpPr>
        <p:spPr bwMode="auto">
          <a:xfrm>
            <a:off x="5940425" y="5013325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ru-RU" sz="3200" b="1">
                <a:solidFill>
                  <a:srgbClr val="FF0066"/>
                </a:solidFill>
              </a:rPr>
              <a:t> </a:t>
            </a:r>
          </a:p>
        </p:txBody>
      </p:sp>
      <p:pic>
        <p:nvPicPr>
          <p:cNvPr id="158740" name="Picture 20" descr="cccf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16731"/>
            <a:ext cx="2438400" cy="216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741" name="Picture 21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542" y="1124745"/>
            <a:ext cx="4025730" cy="458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94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8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8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8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434" name="Group 2"/>
          <p:cNvGrpSpPr>
            <a:grpSpLocks/>
          </p:cNvGrpSpPr>
          <p:nvPr/>
        </p:nvGrpSpPr>
        <p:grpSpPr bwMode="auto">
          <a:xfrm>
            <a:off x="1042988" y="1844675"/>
            <a:ext cx="2886075" cy="4465638"/>
            <a:chOff x="657" y="1162"/>
            <a:chExt cx="1818" cy="2813"/>
          </a:xfrm>
        </p:grpSpPr>
        <p:sp>
          <p:nvSpPr>
            <p:cNvPr id="146435" name="AutoShape 3"/>
            <p:cNvSpPr>
              <a:spLocks noChangeArrowheads="1"/>
            </p:cNvSpPr>
            <p:nvPr/>
          </p:nvSpPr>
          <p:spPr bwMode="auto">
            <a:xfrm>
              <a:off x="702" y="1888"/>
              <a:ext cx="577" cy="384"/>
            </a:xfrm>
            <a:prstGeom prst="flowChartProcess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6436" name="AutoShape 4"/>
            <p:cNvSpPr>
              <a:spLocks noChangeArrowheads="1"/>
            </p:cNvSpPr>
            <p:nvPr/>
          </p:nvSpPr>
          <p:spPr bwMode="auto">
            <a:xfrm>
              <a:off x="702" y="1707"/>
              <a:ext cx="1728" cy="2268"/>
            </a:xfrm>
            <a:prstGeom prst="flowChartProcess">
              <a:avLst/>
            </a:prstGeom>
            <a:solidFill>
              <a:srgbClr val="FFFF99"/>
            </a:solidFill>
            <a:ln w="19050">
              <a:solidFill>
                <a:srgbClr val="3399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6437" name="Line 5"/>
            <p:cNvSpPr>
              <a:spLocks noChangeShapeType="1"/>
            </p:cNvSpPr>
            <p:nvPr/>
          </p:nvSpPr>
          <p:spPr bwMode="auto">
            <a:xfrm>
              <a:off x="702" y="2433"/>
              <a:ext cx="1728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438" name="Line 6"/>
            <p:cNvSpPr>
              <a:spLocks noChangeShapeType="1"/>
            </p:cNvSpPr>
            <p:nvPr/>
          </p:nvSpPr>
          <p:spPr bwMode="auto">
            <a:xfrm>
              <a:off x="748" y="3204"/>
              <a:ext cx="1682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439" name="Line 7"/>
            <p:cNvSpPr>
              <a:spLocks noChangeShapeType="1"/>
            </p:cNvSpPr>
            <p:nvPr/>
          </p:nvSpPr>
          <p:spPr bwMode="auto">
            <a:xfrm flipV="1">
              <a:off x="1020" y="1707"/>
              <a:ext cx="0" cy="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440" name="Line 8"/>
            <p:cNvSpPr>
              <a:spLocks noChangeShapeType="1"/>
            </p:cNvSpPr>
            <p:nvPr/>
          </p:nvSpPr>
          <p:spPr bwMode="auto">
            <a:xfrm>
              <a:off x="1565" y="1706"/>
              <a:ext cx="0" cy="22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6441" name="AutoShape 9"/>
            <p:cNvSpPr>
              <a:spLocks noChangeArrowheads="1"/>
            </p:cNvSpPr>
            <p:nvPr/>
          </p:nvSpPr>
          <p:spPr bwMode="auto">
            <a:xfrm>
              <a:off x="657" y="1162"/>
              <a:ext cx="1818" cy="545"/>
            </a:xfrm>
            <a:prstGeom prst="flowChartExtract">
              <a:avLst/>
            </a:prstGeom>
            <a:solidFill>
              <a:srgbClr val="CCFFFF"/>
            </a:solidFill>
            <a:ln w="28575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146442" name="Rectangle 10"/>
            <p:cNvSpPr>
              <a:spLocks noChangeArrowheads="1"/>
            </p:cNvSpPr>
            <p:nvPr/>
          </p:nvSpPr>
          <p:spPr bwMode="auto">
            <a:xfrm>
              <a:off x="1337" y="1299"/>
              <a:ext cx="636" cy="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l">
                <a:spcBef>
                  <a:spcPct val="20000"/>
                </a:spcBef>
              </a:pPr>
              <a:r>
                <a:rPr lang="ru-RU" sz="3200" b="1">
                  <a:solidFill>
                    <a:srgbClr val="FF0066"/>
                  </a:solidFill>
                </a:rPr>
                <a:t> 10</a:t>
              </a:r>
            </a:p>
          </p:txBody>
        </p:sp>
      </p:grpSp>
      <p:sp>
        <p:nvSpPr>
          <p:cNvPr id="146444" name="Rectangle 12"/>
          <p:cNvSpPr>
            <a:spLocks noChangeArrowheads="1"/>
          </p:cNvSpPr>
          <p:nvPr/>
        </p:nvSpPr>
        <p:spPr bwMode="auto">
          <a:xfrm>
            <a:off x="5940425" y="5013325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ru-RU" sz="3200" b="1">
                <a:solidFill>
                  <a:srgbClr val="FF0066"/>
                </a:solidFill>
              </a:rPr>
              <a:t> </a:t>
            </a:r>
          </a:p>
        </p:txBody>
      </p:sp>
      <p:sp>
        <p:nvSpPr>
          <p:cNvPr id="146445" name="Rectangle 13"/>
          <p:cNvSpPr>
            <a:spLocks noChangeArrowheads="1"/>
          </p:cNvSpPr>
          <p:nvPr/>
        </p:nvSpPr>
        <p:spPr bwMode="auto">
          <a:xfrm>
            <a:off x="2771775" y="5445125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ru-RU" sz="3200" b="1" dirty="0">
                <a:solidFill>
                  <a:srgbClr val="FF0066"/>
                </a:solidFill>
              </a:rPr>
              <a:t> 6</a:t>
            </a:r>
          </a:p>
        </p:txBody>
      </p:sp>
      <p:sp>
        <p:nvSpPr>
          <p:cNvPr id="146446" name="Rectangle 14"/>
          <p:cNvSpPr>
            <a:spLocks noChangeArrowheads="1"/>
          </p:cNvSpPr>
          <p:nvPr/>
        </p:nvSpPr>
        <p:spPr bwMode="auto">
          <a:xfrm>
            <a:off x="1476375" y="4149725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ru-RU" sz="3200" b="1" dirty="0">
                <a:solidFill>
                  <a:srgbClr val="FF0066"/>
                </a:solidFill>
              </a:rPr>
              <a:t> 8</a:t>
            </a:r>
          </a:p>
        </p:txBody>
      </p:sp>
      <p:sp>
        <p:nvSpPr>
          <p:cNvPr id="146447" name="Rectangle 15"/>
          <p:cNvSpPr>
            <a:spLocks noChangeArrowheads="1"/>
          </p:cNvSpPr>
          <p:nvPr/>
        </p:nvSpPr>
        <p:spPr bwMode="auto">
          <a:xfrm>
            <a:off x="1476375" y="5373688"/>
            <a:ext cx="792163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ru-RU" sz="3200" b="1" dirty="0">
                <a:solidFill>
                  <a:srgbClr val="FF0066"/>
                </a:solidFill>
              </a:rPr>
              <a:t> 4</a:t>
            </a:r>
          </a:p>
        </p:txBody>
      </p:sp>
      <p:sp>
        <p:nvSpPr>
          <p:cNvPr id="146448" name="Rectangle 16"/>
          <p:cNvSpPr>
            <a:spLocks noChangeArrowheads="1"/>
          </p:cNvSpPr>
          <p:nvPr/>
        </p:nvSpPr>
        <p:spPr bwMode="auto">
          <a:xfrm>
            <a:off x="2771775" y="3068638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ru-RU" sz="3200" b="1" dirty="0">
                <a:solidFill>
                  <a:srgbClr val="FF0066"/>
                </a:solidFill>
              </a:rPr>
              <a:t> 5</a:t>
            </a:r>
          </a:p>
        </p:txBody>
      </p:sp>
      <p:sp>
        <p:nvSpPr>
          <p:cNvPr id="146449" name="Rectangle 17"/>
          <p:cNvSpPr>
            <a:spLocks noChangeArrowheads="1"/>
          </p:cNvSpPr>
          <p:nvPr/>
        </p:nvSpPr>
        <p:spPr bwMode="auto">
          <a:xfrm>
            <a:off x="2771775" y="4221163"/>
            <a:ext cx="7191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ru-RU" sz="3200" b="1" dirty="0">
                <a:solidFill>
                  <a:srgbClr val="FF0066"/>
                </a:solidFill>
              </a:rPr>
              <a:t> 2</a:t>
            </a:r>
          </a:p>
        </p:txBody>
      </p:sp>
      <p:sp>
        <p:nvSpPr>
          <p:cNvPr id="146451" name="Rectangle 19"/>
          <p:cNvSpPr>
            <a:spLocks noChangeArrowheads="1"/>
          </p:cNvSpPr>
          <p:nvPr/>
        </p:nvSpPr>
        <p:spPr bwMode="auto">
          <a:xfrm>
            <a:off x="1547813" y="3068638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ru-RU" sz="3200" b="1" dirty="0">
                <a:solidFill>
                  <a:srgbClr val="FF0066"/>
                </a:solidFill>
              </a:rPr>
              <a:t> 5</a:t>
            </a:r>
          </a:p>
        </p:txBody>
      </p:sp>
      <p:pic>
        <p:nvPicPr>
          <p:cNvPr id="146452" name="Picture 20" descr="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134" y="1844675"/>
            <a:ext cx="3792282" cy="431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6453" name="Picture 21" descr="cccft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292" y="110331"/>
            <a:ext cx="2438400" cy="216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280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6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6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6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6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6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6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5" grpId="0"/>
      <p:bldP spid="146446" grpId="0"/>
      <p:bldP spid="1464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ЛЕНА\Рабочий стол\урок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54" y="0"/>
            <a:ext cx="9121654" cy="6858000"/>
          </a:xfrm>
          <a:prstGeom prst="rect">
            <a:avLst/>
          </a:prstGeom>
          <a:noFill/>
        </p:spPr>
      </p:pic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" y="-196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709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 descr="http://festival.1september.ru/articles/519865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94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8bca000dd6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36540"/>
            <a:ext cx="6893768" cy="5329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2057400"/>
            <a:ext cx="4104456" cy="1905137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5890" b="1" dirty="0">
                <a:ln w="6350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Сказочное  путешествие</a:t>
            </a:r>
          </a:p>
        </p:txBody>
      </p:sp>
      <p:pic>
        <p:nvPicPr>
          <p:cNvPr id="5" name="Picture 9" descr="BK00014_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" y="-196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3</a:t>
            </a:fld>
            <a:endParaRPr lang="ru-RU"/>
          </a:p>
        </p:txBody>
      </p:sp>
      <p:pic>
        <p:nvPicPr>
          <p:cNvPr id="6" name="Zastavka-V-gostyah-u-skazki(muzofon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884368" y="566135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51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BK0001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89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4" descr="ac544f1acf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81000"/>
            <a:ext cx="53594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9" name="Group 3"/>
          <p:cNvGrpSpPr>
            <a:grpSpLocks/>
          </p:cNvGrpSpPr>
          <p:nvPr/>
        </p:nvGrpSpPr>
        <p:grpSpPr bwMode="auto">
          <a:xfrm>
            <a:off x="793832" y="1799660"/>
            <a:ext cx="7567919" cy="3964738"/>
            <a:chOff x="703" y="1298"/>
            <a:chExt cx="4899" cy="2767"/>
          </a:xfrm>
        </p:grpSpPr>
        <p:sp>
          <p:nvSpPr>
            <p:cNvPr id="4100" name="Rectangle 4"/>
            <p:cNvSpPr>
              <a:spLocks noChangeArrowheads="1"/>
            </p:cNvSpPr>
            <p:nvPr/>
          </p:nvSpPr>
          <p:spPr bwMode="auto">
            <a:xfrm>
              <a:off x="4946" y="2024"/>
              <a:ext cx="656" cy="5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0" tIns="45715" rIns="91430" bIns="45715"/>
            <a:lstStyle/>
            <a:p>
              <a:pPr>
                <a:spcBef>
                  <a:spcPct val="20000"/>
                </a:spcBef>
              </a:pPr>
              <a:r>
                <a:rPr lang="ru-RU" sz="4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-2</a:t>
              </a:r>
              <a:r>
                <a:rPr lang="ru-RU" sz="3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</a:t>
              </a:r>
            </a:p>
          </p:txBody>
        </p:sp>
        <p:sp>
          <p:nvSpPr>
            <p:cNvPr id="4101" name="Rectangle 5"/>
            <p:cNvSpPr>
              <a:spLocks noChangeArrowheads="1"/>
            </p:cNvSpPr>
            <p:nvPr/>
          </p:nvSpPr>
          <p:spPr bwMode="auto">
            <a:xfrm>
              <a:off x="4870" y="2840"/>
              <a:ext cx="702" cy="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0" tIns="45715" rIns="91430" bIns="45715"/>
            <a:lstStyle/>
            <a:p>
              <a:pPr>
                <a:spcBef>
                  <a:spcPct val="20000"/>
                </a:spcBef>
              </a:pPr>
              <a:r>
                <a:rPr lang="ru-RU" sz="4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-1</a:t>
              </a:r>
              <a:r>
                <a:rPr lang="ru-RU" sz="3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</a:t>
              </a:r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1218" y="1298"/>
              <a:ext cx="702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0" tIns="45715" rIns="91430" bIns="45715"/>
            <a:lstStyle/>
            <a:p>
              <a:pPr>
                <a:spcBef>
                  <a:spcPct val="20000"/>
                </a:spcBef>
              </a:pPr>
              <a:r>
                <a:rPr lang="ru-RU" sz="4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+2</a:t>
              </a:r>
              <a:r>
                <a:rPr lang="ru-RU" sz="3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</a:t>
              </a:r>
            </a:p>
          </p:txBody>
        </p:sp>
        <p:sp>
          <p:nvSpPr>
            <p:cNvPr id="4103" name="Oval 7"/>
            <p:cNvSpPr>
              <a:spLocks noChangeArrowheads="1"/>
            </p:cNvSpPr>
            <p:nvPr/>
          </p:nvSpPr>
          <p:spPr bwMode="auto">
            <a:xfrm>
              <a:off x="703" y="1434"/>
              <a:ext cx="515" cy="4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/>
            <a:p>
              <a:r>
                <a:rPr lang="ru-RU" sz="54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6</a:t>
              </a:r>
            </a:p>
          </p:txBody>
        </p:sp>
        <p:sp>
          <p:nvSpPr>
            <p:cNvPr id="4104" name="Oval 8"/>
            <p:cNvSpPr>
              <a:spLocks noChangeArrowheads="1"/>
            </p:cNvSpPr>
            <p:nvPr/>
          </p:nvSpPr>
          <p:spPr bwMode="auto">
            <a:xfrm>
              <a:off x="3934" y="1479"/>
              <a:ext cx="515" cy="5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/>
            <a:p>
              <a:endPara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1780" y="1434"/>
              <a:ext cx="515" cy="4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/>
            <a:p>
              <a:endPara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5057" y="3475"/>
              <a:ext cx="515" cy="4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/>
            <a:p>
              <a:endPara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7" name="Oval 11"/>
            <p:cNvSpPr>
              <a:spLocks noChangeArrowheads="1"/>
            </p:cNvSpPr>
            <p:nvPr/>
          </p:nvSpPr>
          <p:spPr bwMode="auto">
            <a:xfrm>
              <a:off x="4377" y="2478"/>
              <a:ext cx="515" cy="4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/>
            <a:p>
              <a:endPara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3969" y="3566"/>
              <a:ext cx="515" cy="4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/>
            <a:p>
              <a:endPara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>
              <a:off x="2857" y="1434"/>
              <a:ext cx="515" cy="4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/>
            <a:p>
              <a:endPara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0" name="Oval 14"/>
            <p:cNvSpPr>
              <a:spLocks noChangeArrowheads="1"/>
            </p:cNvSpPr>
            <p:nvPr/>
          </p:nvSpPr>
          <p:spPr bwMode="auto">
            <a:xfrm>
              <a:off x="2880" y="3566"/>
              <a:ext cx="515" cy="49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/>
            <a:p>
              <a:r>
                <a:rPr lang="ru-RU" sz="540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8</a:t>
              </a:r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4964" y="1479"/>
              <a:ext cx="515" cy="5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0" tIns="45715" rIns="91430" bIns="45715" anchor="ctr"/>
            <a:lstStyle/>
            <a:p>
              <a:endParaRPr lang="ru-RU" sz="36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4449" y="1298"/>
              <a:ext cx="703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0" tIns="45715" rIns="91430" bIns="45715"/>
            <a:lstStyle/>
            <a:p>
              <a:pPr>
                <a:spcBef>
                  <a:spcPct val="20000"/>
                </a:spcBef>
              </a:pPr>
              <a:r>
                <a:rPr lang="ru-RU" sz="4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-2</a:t>
              </a:r>
              <a:r>
                <a:rPr lang="ru-RU" sz="3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</a:t>
              </a:r>
            </a:p>
          </p:txBody>
        </p:sp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>
              <a:off x="3395" y="1298"/>
              <a:ext cx="702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0" tIns="45715" rIns="91430" bIns="45715"/>
            <a:lstStyle/>
            <a:p>
              <a:pPr>
                <a:spcBef>
                  <a:spcPct val="20000"/>
                </a:spcBef>
              </a:pPr>
              <a:r>
                <a:rPr lang="ru-RU" sz="4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-1</a:t>
              </a:r>
              <a:r>
                <a:rPr lang="ru-RU" sz="3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</a:t>
              </a:r>
            </a:p>
          </p:txBody>
        </p:sp>
        <p:sp>
          <p:nvSpPr>
            <p:cNvPr id="4114" name="Line 18"/>
            <p:cNvSpPr>
              <a:spLocks noChangeShapeType="1"/>
            </p:cNvSpPr>
            <p:nvPr/>
          </p:nvSpPr>
          <p:spPr bwMode="auto">
            <a:xfrm>
              <a:off x="1218" y="1706"/>
              <a:ext cx="562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5" name="Line 19"/>
            <p:cNvSpPr>
              <a:spLocks noChangeShapeType="1"/>
            </p:cNvSpPr>
            <p:nvPr/>
          </p:nvSpPr>
          <p:spPr bwMode="auto">
            <a:xfrm>
              <a:off x="2295" y="1706"/>
              <a:ext cx="562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>
              <a:off x="2317" y="1298"/>
              <a:ext cx="702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0" tIns="45715" rIns="91430" bIns="45715"/>
            <a:lstStyle/>
            <a:p>
              <a:pPr>
                <a:spcBef>
                  <a:spcPct val="20000"/>
                </a:spcBef>
              </a:pPr>
              <a:r>
                <a:rPr lang="ru-RU" sz="4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+2</a:t>
              </a:r>
              <a:r>
                <a:rPr lang="ru-RU" sz="3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</a:t>
              </a:r>
            </a:p>
          </p:txBody>
        </p:sp>
        <p:sp>
          <p:nvSpPr>
            <p:cNvPr id="4117" name="Rectangle 21"/>
            <p:cNvSpPr>
              <a:spLocks noChangeArrowheads="1"/>
            </p:cNvSpPr>
            <p:nvPr/>
          </p:nvSpPr>
          <p:spPr bwMode="auto">
            <a:xfrm>
              <a:off x="3412" y="3339"/>
              <a:ext cx="703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0" tIns="45715" rIns="91430" bIns="45715"/>
            <a:lstStyle/>
            <a:p>
              <a:pPr>
                <a:spcBef>
                  <a:spcPct val="20000"/>
                </a:spcBef>
              </a:pPr>
              <a:r>
                <a:rPr lang="ru-RU" sz="4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+2</a:t>
              </a:r>
              <a:r>
                <a:rPr lang="ru-RU" sz="3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</a:t>
              </a:r>
            </a:p>
          </p:txBody>
        </p:sp>
        <p:sp>
          <p:nvSpPr>
            <p:cNvPr id="4118" name="Line 22"/>
            <p:cNvSpPr>
              <a:spLocks noChangeShapeType="1"/>
            </p:cNvSpPr>
            <p:nvPr/>
          </p:nvSpPr>
          <p:spPr bwMode="auto">
            <a:xfrm>
              <a:off x="4740" y="2976"/>
              <a:ext cx="544" cy="499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9" name="Line 23"/>
            <p:cNvSpPr>
              <a:spLocks noChangeShapeType="1"/>
            </p:cNvSpPr>
            <p:nvPr/>
          </p:nvSpPr>
          <p:spPr bwMode="auto">
            <a:xfrm flipH="1">
              <a:off x="4694" y="1979"/>
              <a:ext cx="551" cy="499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0" name="Line 24"/>
            <p:cNvSpPr>
              <a:spLocks noChangeShapeType="1"/>
            </p:cNvSpPr>
            <p:nvPr/>
          </p:nvSpPr>
          <p:spPr bwMode="auto">
            <a:xfrm>
              <a:off x="4449" y="1706"/>
              <a:ext cx="515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1" name="Line 25"/>
            <p:cNvSpPr>
              <a:spLocks noChangeShapeType="1"/>
            </p:cNvSpPr>
            <p:nvPr/>
          </p:nvSpPr>
          <p:spPr bwMode="auto">
            <a:xfrm>
              <a:off x="3372" y="1706"/>
              <a:ext cx="562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2" name="Line 26"/>
            <p:cNvSpPr>
              <a:spLocks noChangeShapeType="1"/>
            </p:cNvSpPr>
            <p:nvPr/>
          </p:nvSpPr>
          <p:spPr bwMode="auto">
            <a:xfrm flipH="1">
              <a:off x="3379" y="3793"/>
              <a:ext cx="609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3" name="Line 27"/>
            <p:cNvSpPr>
              <a:spLocks noChangeShapeType="1"/>
            </p:cNvSpPr>
            <p:nvPr/>
          </p:nvSpPr>
          <p:spPr bwMode="auto">
            <a:xfrm flipH="1">
              <a:off x="4468" y="3748"/>
              <a:ext cx="562" cy="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24" name="Rectangle 28"/>
            <p:cNvSpPr>
              <a:spLocks noChangeArrowheads="1"/>
            </p:cNvSpPr>
            <p:nvPr/>
          </p:nvSpPr>
          <p:spPr bwMode="auto">
            <a:xfrm>
              <a:off x="4468" y="3339"/>
              <a:ext cx="703" cy="4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0" tIns="45715" rIns="91430" bIns="45715"/>
            <a:lstStyle/>
            <a:p>
              <a:pPr>
                <a:spcBef>
                  <a:spcPct val="20000"/>
                </a:spcBef>
              </a:pPr>
              <a:r>
                <a:rPr lang="ru-RU" sz="40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+2</a:t>
              </a:r>
              <a:r>
                <a:rPr lang="ru-RU" sz="3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</a:t>
              </a:r>
            </a:p>
          </p:txBody>
        </p:sp>
      </p:grpSp>
      <p:sp>
        <p:nvSpPr>
          <p:cNvPr id="4125" name="Rectangle 29"/>
          <p:cNvSpPr>
            <a:spLocks noGrp="1" noChangeArrowheads="1"/>
          </p:cNvSpPr>
          <p:nvPr>
            <p:ph type="ctrTitle"/>
          </p:nvPr>
        </p:nvSpPr>
        <p:spPr>
          <a:xfrm>
            <a:off x="718353" y="260648"/>
            <a:ext cx="7931224" cy="136470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Вперёд  за волшебным клубочком.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2605065" y="1944644"/>
            <a:ext cx="8636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/>
          <a:lstStyle/>
          <a:p>
            <a:pPr>
              <a:spcBef>
                <a:spcPct val="20000"/>
              </a:spcBef>
            </a:pPr>
            <a:r>
              <a:rPr lang="ru-RU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</a:t>
            </a:r>
          </a:p>
        </p:txBody>
      </p:sp>
      <p:sp>
        <p:nvSpPr>
          <p:cNvPr id="4128" name="Rectangle 32"/>
          <p:cNvSpPr>
            <a:spLocks noChangeArrowheads="1"/>
          </p:cNvSpPr>
          <p:nvPr/>
        </p:nvSpPr>
        <p:spPr bwMode="auto">
          <a:xfrm>
            <a:off x="4122819" y="1965902"/>
            <a:ext cx="8636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/>
          <a:lstStyle/>
          <a:p>
            <a:pPr>
              <a:spcBef>
                <a:spcPct val="20000"/>
              </a:spcBef>
            </a:pPr>
            <a:r>
              <a:rPr lang="ru-RU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4129" name="Rectangle 33"/>
          <p:cNvSpPr>
            <a:spLocks noChangeArrowheads="1"/>
          </p:cNvSpPr>
          <p:nvPr/>
        </p:nvSpPr>
        <p:spPr bwMode="auto">
          <a:xfrm>
            <a:off x="5944156" y="1944644"/>
            <a:ext cx="8636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/>
          <a:lstStyle/>
          <a:p>
            <a:pPr>
              <a:spcBef>
                <a:spcPct val="20000"/>
              </a:spcBef>
            </a:pPr>
            <a:r>
              <a:rPr lang="ru-RU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</a:t>
            </a:r>
          </a:p>
        </p:txBody>
      </p:sp>
      <p:sp>
        <p:nvSpPr>
          <p:cNvPr id="4130" name="Rectangle 34"/>
          <p:cNvSpPr>
            <a:spLocks noChangeArrowheads="1"/>
          </p:cNvSpPr>
          <p:nvPr/>
        </p:nvSpPr>
        <p:spPr bwMode="auto">
          <a:xfrm>
            <a:off x="7603908" y="2059009"/>
            <a:ext cx="8636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/>
          <a:lstStyle/>
          <a:p>
            <a:pPr>
              <a:spcBef>
                <a:spcPct val="20000"/>
              </a:spcBef>
            </a:pPr>
            <a:r>
              <a:rPr lang="ru-RU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</a:t>
            </a:r>
          </a:p>
        </p:txBody>
      </p:sp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6661265" y="3491345"/>
            <a:ext cx="8636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/>
          <a:lstStyle/>
          <a:p>
            <a:pPr>
              <a:spcBef>
                <a:spcPct val="20000"/>
              </a:spcBef>
            </a:pPr>
            <a:r>
              <a:rPr lang="ru-RU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</a:p>
        </p:txBody>
      </p:sp>
      <p:sp>
        <p:nvSpPr>
          <p:cNvPr id="4132" name="Rectangle 36"/>
          <p:cNvSpPr>
            <a:spLocks noChangeArrowheads="1"/>
          </p:cNvSpPr>
          <p:nvPr/>
        </p:nvSpPr>
        <p:spPr bwMode="auto">
          <a:xfrm>
            <a:off x="7669276" y="4919008"/>
            <a:ext cx="9715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/>
          <a:lstStyle/>
          <a:p>
            <a:pPr>
              <a:spcBef>
                <a:spcPct val="20000"/>
              </a:spcBef>
            </a:pPr>
            <a:r>
              <a:rPr lang="ru-RU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4133" name="Rectangle 37"/>
          <p:cNvSpPr>
            <a:spLocks noChangeArrowheads="1"/>
          </p:cNvSpPr>
          <p:nvPr/>
        </p:nvSpPr>
        <p:spPr bwMode="auto">
          <a:xfrm>
            <a:off x="5944157" y="4952658"/>
            <a:ext cx="8636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5" rIns="91430" bIns="45715"/>
          <a:lstStyle/>
          <a:p>
            <a:pPr>
              <a:spcBef>
                <a:spcPct val="20000"/>
              </a:spcBef>
            </a:pPr>
            <a:r>
              <a:rPr lang="ru-RU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</a:t>
            </a:r>
          </a:p>
        </p:txBody>
      </p:sp>
      <p:pic>
        <p:nvPicPr>
          <p:cNvPr id="4134" name="Picture 38" descr="fs_0000214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8" t="5295" r="9091" b="4689"/>
          <a:stretch>
            <a:fillRect/>
          </a:stretch>
        </p:blipFill>
        <p:spPr bwMode="auto">
          <a:xfrm>
            <a:off x="1200150" y="3505200"/>
            <a:ext cx="2506663" cy="230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" y="-196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0712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7" grpId="0"/>
      <p:bldP spid="4128" grpId="0"/>
      <p:bldP spid="4129" grpId="0"/>
      <p:bldP spid="4130" grpId="0"/>
      <p:bldP spid="4131" grpId="0"/>
      <p:bldP spid="4132" grpId="0"/>
      <p:bldP spid="41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6</a:t>
            </a:fld>
            <a:endParaRPr lang="ru-RU"/>
          </a:p>
        </p:txBody>
      </p:sp>
      <p:pic>
        <p:nvPicPr>
          <p:cNvPr id="5" name="Picture 4" descr="http://wiki.iteach.ru/images/c/cd/E02890c3bb4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5329889" cy="439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500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187202" y="2276872"/>
            <a:ext cx="914400" cy="914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</a:t>
            </a:r>
            <a:endParaRPr lang="ru-RU" sz="4400" dirty="0"/>
          </a:p>
        </p:txBody>
      </p:sp>
      <p:sp>
        <p:nvSpPr>
          <p:cNvPr id="6" name="Овал 5"/>
          <p:cNvSpPr/>
          <p:nvPr/>
        </p:nvSpPr>
        <p:spPr>
          <a:xfrm>
            <a:off x="1961812" y="2752978"/>
            <a:ext cx="914400" cy="914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774535" y="2337667"/>
            <a:ext cx="914400" cy="914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</a:t>
            </a:r>
            <a:endParaRPr lang="ru-RU" sz="4400" dirty="0"/>
          </a:p>
        </p:txBody>
      </p:sp>
      <p:sp>
        <p:nvSpPr>
          <p:cNvPr id="8" name="Овал 7"/>
          <p:cNvSpPr/>
          <p:nvPr/>
        </p:nvSpPr>
        <p:spPr>
          <a:xfrm>
            <a:off x="6191622" y="3038872"/>
            <a:ext cx="914400" cy="914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596336" y="3191272"/>
            <a:ext cx="914400" cy="914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10" name="Овал 9"/>
          <p:cNvSpPr/>
          <p:nvPr/>
        </p:nvSpPr>
        <p:spPr>
          <a:xfrm>
            <a:off x="5542837" y="2374830"/>
            <a:ext cx="914400" cy="914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7</a:t>
            </a:r>
            <a:endParaRPr lang="ru-RU" sz="4400" dirty="0"/>
          </a:p>
        </p:txBody>
      </p:sp>
      <p:sp>
        <p:nvSpPr>
          <p:cNvPr id="11" name="Овал 10"/>
          <p:cNvSpPr/>
          <p:nvPr/>
        </p:nvSpPr>
        <p:spPr>
          <a:xfrm>
            <a:off x="3519767" y="2827303"/>
            <a:ext cx="914400" cy="914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948264" y="2526579"/>
            <a:ext cx="914400" cy="914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932040" y="3038872"/>
            <a:ext cx="914400" cy="914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6</a:t>
            </a:r>
            <a:endParaRPr lang="ru-RU" sz="4400" dirty="0"/>
          </a:p>
        </p:txBody>
      </p:sp>
      <p:sp>
        <p:nvSpPr>
          <p:cNvPr id="14" name="Овал 13"/>
          <p:cNvSpPr/>
          <p:nvPr/>
        </p:nvSpPr>
        <p:spPr>
          <a:xfrm>
            <a:off x="4283968" y="2370103"/>
            <a:ext cx="914400" cy="91440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415636" y="2630349"/>
            <a:ext cx="775855" cy="560034"/>
          </a:xfrm>
          <a:custGeom>
            <a:avLst/>
            <a:gdLst>
              <a:gd name="connsiteX0" fmla="*/ 775855 w 775855"/>
              <a:gd name="connsiteY0" fmla="*/ 2015 h 560034"/>
              <a:gd name="connsiteX1" fmla="*/ 318655 w 775855"/>
              <a:gd name="connsiteY1" fmla="*/ 85142 h 560034"/>
              <a:gd name="connsiteX2" fmla="*/ 346364 w 775855"/>
              <a:gd name="connsiteY2" fmla="*/ 556196 h 560034"/>
              <a:gd name="connsiteX3" fmla="*/ 13855 w 775855"/>
              <a:gd name="connsiteY3" fmla="*/ 320669 h 560034"/>
              <a:gd name="connsiteX4" fmla="*/ 13855 w 775855"/>
              <a:gd name="connsiteY4" fmla="*/ 320669 h 560034"/>
              <a:gd name="connsiteX5" fmla="*/ 13855 w 775855"/>
              <a:gd name="connsiteY5" fmla="*/ 320669 h 560034"/>
              <a:gd name="connsiteX6" fmla="*/ 0 w 775855"/>
              <a:gd name="connsiteY6" fmla="*/ 279106 h 560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5855" h="560034">
                <a:moveTo>
                  <a:pt x="775855" y="2015"/>
                </a:moveTo>
                <a:cubicBezTo>
                  <a:pt x="583046" y="-2604"/>
                  <a:pt x="390237" y="-7222"/>
                  <a:pt x="318655" y="85142"/>
                </a:cubicBezTo>
                <a:cubicBezTo>
                  <a:pt x="247073" y="177506"/>
                  <a:pt x="397164" y="516942"/>
                  <a:pt x="346364" y="556196"/>
                </a:cubicBezTo>
                <a:cubicBezTo>
                  <a:pt x="295564" y="595450"/>
                  <a:pt x="13855" y="320669"/>
                  <a:pt x="13855" y="320669"/>
                </a:cubicBezTo>
                <a:lnTo>
                  <a:pt x="13855" y="320669"/>
                </a:lnTo>
                <a:lnTo>
                  <a:pt x="13855" y="320669"/>
                </a:lnTo>
                <a:lnTo>
                  <a:pt x="0" y="279106"/>
                </a:ln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8492836" y="3726873"/>
            <a:ext cx="374073" cy="319098"/>
          </a:xfrm>
          <a:custGeom>
            <a:avLst/>
            <a:gdLst>
              <a:gd name="connsiteX0" fmla="*/ 0 w 374073"/>
              <a:gd name="connsiteY0" fmla="*/ 55418 h 319098"/>
              <a:gd name="connsiteX1" fmla="*/ 221673 w 374073"/>
              <a:gd name="connsiteY1" fmla="*/ 318654 h 319098"/>
              <a:gd name="connsiteX2" fmla="*/ 374073 w 374073"/>
              <a:gd name="connsiteY2" fmla="*/ 0 h 319098"/>
              <a:gd name="connsiteX3" fmla="*/ 374073 w 374073"/>
              <a:gd name="connsiteY3" fmla="*/ 0 h 319098"/>
              <a:gd name="connsiteX4" fmla="*/ 374073 w 374073"/>
              <a:gd name="connsiteY4" fmla="*/ 0 h 319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3" h="319098">
                <a:moveTo>
                  <a:pt x="0" y="55418"/>
                </a:moveTo>
                <a:cubicBezTo>
                  <a:pt x="79664" y="191654"/>
                  <a:pt x="159328" y="327890"/>
                  <a:pt x="221673" y="318654"/>
                </a:cubicBezTo>
                <a:cubicBezTo>
                  <a:pt x="284018" y="309418"/>
                  <a:pt x="374073" y="0"/>
                  <a:pt x="374073" y="0"/>
                </a:cubicBezTo>
                <a:lnTo>
                  <a:pt x="374073" y="0"/>
                </a:lnTo>
                <a:lnTo>
                  <a:pt x="374073" y="0"/>
                </a:ln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151150" y="2752978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09105" y="2836495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137602" y="249964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80960" y="299837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490786" y="2370103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2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37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7</a:t>
            </a:fld>
            <a:endParaRPr lang="ru-RU"/>
          </a:p>
        </p:txBody>
      </p:sp>
      <p:pic>
        <p:nvPicPr>
          <p:cNvPr id="1028" name="Picture 4" descr="http://wiki.iteach.ru/images/c/cd/E02890c3bb4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296" y="548045"/>
            <a:ext cx="2359614" cy="194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64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oroddetei.ru/wp-content/uploads/ras/soedini/19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3744416" cy="5040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C:\Users\Оксана\Desktop\Конспекты уроков ШКОЛА 2100\Числа 1-10\Путешествие по сказкам_ инт урок\петушок 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16004"/>
            <a:ext cx="3590404" cy="503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afisha.academ.org/storage/r/2011/09/02/ecdd7a1621d7f753a1ac45e83a861524.jpg?w=750&amp;h=5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85706"/>
            <a:ext cx="7694860" cy="5693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BK00014_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01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е 7"/>
          <p:cNvSpPr txBox="1"/>
          <p:nvPr/>
        </p:nvSpPr>
        <p:spPr>
          <a:xfrm>
            <a:off x="467544" y="2060848"/>
            <a:ext cx="8424936" cy="150810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>
                <a:ln w="6350" cap="flat" cmpd="sng" algn="ctr">
                  <a:solidFill>
                    <a:srgbClr val="054697"/>
                  </a:solidFill>
                  <a:prstDash val="solid"/>
                  <a:round/>
                </a:ln>
                <a:solidFill>
                  <a:srgbClr val="F4F1E3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1 2 3 4 5 6 7 8 9 10</a:t>
            </a:r>
            <a:endParaRPr lang="ru-RU" sz="8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9783" y="2113404"/>
            <a:ext cx="74892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3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32238" y="2047916"/>
            <a:ext cx="74892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9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2122403"/>
            <a:ext cx="74892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4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2047916"/>
            <a:ext cx="74892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6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2063506"/>
            <a:ext cx="74892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1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01346" y="2063506"/>
            <a:ext cx="74892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7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Picture 9" descr="BK0001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24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03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27075</TotalTime>
  <Words>89</Words>
  <Application>Microsoft Office PowerPoint</Application>
  <PresentationFormat>Экран (4:3)</PresentationFormat>
  <Paragraphs>57</Paragraphs>
  <Slides>12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Вперёд  за волшебным клубочком.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Оксана</cp:lastModifiedBy>
  <cp:revision>48</cp:revision>
  <dcterms:created xsi:type="dcterms:W3CDTF">2013-11-08T05:05:01Z</dcterms:created>
  <dcterms:modified xsi:type="dcterms:W3CDTF">2014-02-13T13:27:56Z</dcterms:modified>
</cp:coreProperties>
</file>