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69" r:id="rId2"/>
    <p:sldId id="262" r:id="rId3"/>
    <p:sldId id="264" r:id="rId4"/>
    <p:sldId id="260" r:id="rId5"/>
    <p:sldId id="273" r:id="rId6"/>
    <p:sldId id="277" r:id="rId7"/>
    <p:sldId id="285" r:id="rId8"/>
    <p:sldId id="265" r:id="rId9"/>
    <p:sldId id="275" r:id="rId10"/>
    <p:sldId id="276" r:id="rId11"/>
    <p:sldId id="267" r:id="rId12"/>
    <p:sldId id="278" r:id="rId13"/>
    <p:sldId id="279" r:id="rId14"/>
    <p:sldId id="274" r:id="rId15"/>
    <p:sldId id="263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7F549-0813-45D1-A2F6-23EEE8011E8D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AABF5-946F-4930-8131-EFC417DE6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8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BD623E-976D-4920-B31E-7DE4BC9CF03A}" type="slidenum">
              <a:rPr lang="ru-RU"/>
              <a:pPr/>
              <a:t>15</a:t>
            </a:fld>
            <a:endParaRPr lang="ru-RU"/>
          </a:p>
        </p:txBody>
      </p:sp>
      <p:sp>
        <p:nvSpPr>
          <p:cNvPr id="1167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11673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- Сказка подошла к концу.</a:t>
            </a:r>
          </a:p>
        </p:txBody>
      </p:sp>
      <p:sp>
        <p:nvSpPr>
          <p:cNvPr id="1167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EA41D990-1B3B-4B64-AE23-5275DBD79061}" type="slidenum">
              <a:rPr lang="ru-RU" sz="1200"/>
              <a:pPr algn="r"/>
              <a:t>15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19F6-A1B7-4B5B-B187-35AD70F41C47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1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DB85-094A-4235-A64A-788CD83AC828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45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3128-3B22-431B-8EEB-D5189928FBA0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1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623A-E43F-41BC-93E7-ECBA2F5C566A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3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A804-E897-41F6-BA85-081AB622F13C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1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32E-B18C-47A6-BA26-0A1042941C98}" type="datetime1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2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8392-8D56-4B6A-8118-37FEE97EC34C}" type="datetime1">
              <a:rPr lang="ru-RU" smtClean="0"/>
              <a:t>13.02.2014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15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59B40-6606-4F7A-9EF3-1C861D9F2C0A}" type="datetime1">
              <a:rPr lang="ru-RU" smtClean="0"/>
              <a:t>13.02.2014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9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9ED6-01A8-450E-A2DA-41BE25F30462}" type="datetime1">
              <a:rPr lang="ru-RU" smtClean="0"/>
              <a:t>13.02.2014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0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CC92-F888-42E9-925F-6F968C19BDB0}" type="datetime1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3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8179-AA56-4124-8C34-9CD507E0548B}" type="datetime1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3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55A1A-D877-468D-9497-85A9172A681B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3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i060.radikal.ru/0908/67/43342207557e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kazochnikonline.ru/kartinki3/lisichkasestrichka.jpg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170" name="Group 2"/>
          <p:cNvGrpSpPr>
            <a:grpSpLocks/>
          </p:cNvGrpSpPr>
          <p:nvPr/>
        </p:nvGrpSpPr>
        <p:grpSpPr bwMode="auto">
          <a:xfrm>
            <a:off x="533400" y="1143000"/>
            <a:ext cx="4953000" cy="5486400"/>
            <a:chOff x="336" y="720"/>
            <a:chExt cx="3120" cy="3456"/>
          </a:xfrm>
        </p:grpSpPr>
        <p:sp>
          <p:nvSpPr>
            <p:cNvPr id="135171" name="AutoShape 3"/>
            <p:cNvSpPr>
              <a:spLocks noChangeArrowheads="1"/>
            </p:cNvSpPr>
            <p:nvPr/>
          </p:nvSpPr>
          <p:spPr bwMode="auto">
            <a:xfrm>
              <a:off x="336" y="864"/>
              <a:ext cx="3072" cy="3168"/>
            </a:xfrm>
            <a:prstGeom prst="upArrow">
              <a:avLst>
                <a:gd name="adj1" fmla="val 88083"/>
                <a:gd name="adj2" fmla="val 25815"/>
              </a:avLst>
            </a:prstGeom>
            <a:solidFill>
              <a:srgbClr val="00FF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5172" name="Line 4"/>
            <p:cNvSpPr>
              <a:spLocks noChangeShapeType="1"/>
            </p:cNvSpPr>
            <p:nvPr/>
          </p:nvSpPr>
          <p:spPr bwMode="auto">
            <a:xfrm>
              <a:off x="336" y="1680"/>
              <a:ext cx="3120" cy="0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3" name="Line 5"/>
            <p:cNvSpPr>
              <a:spLocks noChangeShapeType="1"/>
            </p:cNvSpPr>
            <p:nvPr/>
          </p:nvSpPr>
          <p:spPr bwMode="auto">
            <a:xfrm flipV="1">
              <a:off x="1872" y="1680"/>
              <a:ext cx="0" cy="2352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4" name="Line 6"/>
            <p:cNvSpPr>
              <a:spLocks noChangeShapeType="1"/>
            </p:cNvSpPr>
            <p:nvPr/>
          </p:nvSpPr>
          <p:spPr bwMode="auto">
            <a:xfrm>
              <a:off x="528" y="2448"/>
              <a:ext cx="2688" cy="0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5" name="Line 7"/>
            <p:cNvSpPr>
              <a:spLocks noChangeShapeType="1"/>
            </p:cNvSpPr>
            <p:nvPr/>
          </p:nvSpPr>
          <p:spPr bwMode="auto">
            <a:xfrm>
              <a:off x="528" y="3216"/>
              <a:ext cx="2688" cy="0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6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728" y="1008"/>
              <a:ext cx="384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66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7</a:t>
              </a:r>
            </a:p>
          </p:txBody>
        </p:sp>
        <p:sp>
          <p:nvSpPr>
            <p:cNvPr id="135177" name="Line 9"/>
            <p:cNvSpPr>
              <a:spLocks noChangeShapeType="1"/>
            </p:cNvSpPr>
            <p:nvPr/>
          </p:nvSpPr>
          <p:spPr bwMode="auto">
            <a:xfrm flipV="1">
              <a:off x="3216" y="1680"/>
              <a:ext cx="0" cy="2352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8" name="Line 10"/>
            <p:cNvSpPr>
              <a:spLocks noChangeShapeType="1"/>
            </p:cNvSpPr>
            <p:nvPr/>
          </p:nvSpPr>
          <p:spPr bwMode="auto">
            <a:xfrm>
              <a:off x="1920" y="864"/>
              <a:ext cx="1536" cy="816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79" name="Line 11"/>
            <p:cNvSpPr>
              <a:spLocks noChangeShapeType="1"/>
            </p:cNvSpPr>
            <p:nvPr/>
          </p:nvSpPr>
          <p:spPr bwMode="auto">
            <a:xfrm flipV="1">
              <a:off x="336" y="864"/>
              <a:ext cx="1584" cy="816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0" name="WordArt 12"/>
            <p:cNvSpPr>
              <a:spLocks noChangeArrowheads="1" noChangeShapeType="1" noTextEdit="1"/>
            </p:cNvSpPr>
            <p:nvPr/>
          </p:nvSpPr>
          <p:spPr bwMode="auto">
            <a:xfrm>
              <a:off x="2304" y="1728"/>
              <a:ext cx="480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6</a:t>
              </a:r>
            </a:p>
          </p:txBody>
        </p:sp>
        <p:sp>
          <p:nvSpPr>
            <p:cNvPr id="135181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1008" y="2544"/>
              <a:ext cx="528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135182" name="Line 14"/>
            <p:cNvSpPr>
              <a:spLocks noChangeShapeType="1"/>
            </p:cNvSpPr>
            <p:nvPr/>
          </p:nvSpPr>
          <p:spPr bwMode="auto">
            <a:xfrm flipV="1">
              <a:off x="1920" y="720"/>
              <a:ext cx="96" cy="144"/>
            </a:xfrm>
            <a:prstGeom prst="line">
              <a:avLst/>
            </a:prstGeom>
            <a:noFill/>
            <a:ln w="28575">
              <a:solidFill>
                <a:srgbClr val="FCF98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5183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2304" y="3312"/>
              <a:ext cx="432" cy="62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ru-RU" sz="3600" kern="10">
                  <a:ln w="19050">
                    <a:solidFill>
                      <a:srgbClr val="FFFF00"/>
                    </a:solidFill>
                    <a:round/>
                    <a:headEnd/>
                    <a:tailEnd/>
                  </a:ln>
                  <a:solidFill>
                    <a:srgbClr val="FF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Arial"/>
                  <a:cs typeface="Arial"/>
                </a:rPr>
                <a:t>3</a:t>
              </a:r>
            </a:p>
          </p:txBody>
        </p:sp>
        <p:sp>
          <p:nvSpPr>
            <p:cNvPr id="135184" name="Rectangle 16"/>
            <p:cNvSpPr>
              <a:spLocks noChangeArrowheads="1"/>
            </p:cNvSpPr>
            <p:nvPr/>
          </p:nvSpPr>
          <p:spPr bwMode="auto">
            <a:xfrm>
              <a:off x="432" y="4128"/>
              <a:ext cx="2688" cy="48"/>
            </a:xfrm>
            <a:prstGeom prst="rect">
              <a:avLst/>
            </a:prstGeom>
            <a:solidFill>
              <a:srgbClr val="00FF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FF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5185" name="Line 17"/>
            <p:cNvSpPr>
              <a:spLocks noChangeShapeType="1"/>
            </p:cNvSpPr>
            <p:nvPr/>
          </p:nvSpPr>
          <p:spPr bwMode="auto">
            <a:xfrm flipV="1">
              <a:off x="3120" y="3936"/>
              <a:ext cx="240" cy="240"/>
            </a:xfrm>
            <a:prstGeom prst="line">
              <a:avLst/>
            </a:prstGeom>
            <a:noFill/>
            <a:ln w="57150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5189" name="Picture 21" descr="cccf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76262"/>
            <a:ext cx="2438400" cy="21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190" name="WordArt 22"/>
          <p:cNvSpPr>
            <a:spLocks noChangeArrowheads="1" noChangeShapeType="1" noTextEdit="1"/>
          </p:cNvSpPr>
          <p:nvPr/>
        </p:nvSpPr>
        <p:spPr bwMode="auto">
          <a:xfrm>
            <a:off x="1752600" y="2743200"/>
            <a:ext cx="381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sp>
        <p:nvSpPr>
          <p:cNvPr id="135191" name="WordArt 23"/>
          <p:cNvSpPr>
            <a:spLocks noChangeArrowheads="1" noChangeShapeType="1" noTextEdit="1"/>
          </p:cNvSpPr>
          <p:nvPr/>
        </p:nvSpPr>
        <p:spPr bwMode="auto">
          <a:xfrm>
            <a:off x="3657600" y="4038600"/>
            <a:ext cx="838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2</a:t>
            </a:r>
          </a:p>
        </p:txBody>
      </p:sp>
      <p:sp>
        <p:nvSpPr>
          <p:cNvPr id="135192" name="WordArt 24"/>
          <p:cNvSpPr>
            <a:spLocks noChangeArrowheads="1" noChangeShapeType="1" noTextEdit="1"/>
          </p:cNvSpPr>
          <p:nvPr/>
        </p:nvSpPr>
        <p:spPr bwMode="auto">
          <a:xfrm>
            <a:off x="1600200" y="5257800"/>
            <a:ext cx="8382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4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2100" y="2667000"/>
            <a:ext cx="3771900" cy="352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8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8152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5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5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5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5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5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5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90" grpId="0" animBg="1"/>
      <p:bldP spid="135191" grpId="0" animBg="1"/>
      <p:bldP spid="13519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858" name="AutoShape 2"/>
          <p:cNvCxnSpPr>
            <a:cxnSpLocks noChangeShapeType="1"/>
          </p:cNvCxnSpPr>
          <p:nvPr/>
        </p:nvCxnSpPr>
        <p:spPr bwMode="auto">
          <a:xfrm rot="16200000">
            <a:off x="2981325" y="2166938"/>
            <a:ext cx="6856413" cy="2522537"/>
          </a:xfrm>
          <a:prstGeom prst="curvedConnector3">
            <a:avLst>
              <a:gd name="adj1" fmla="val 4998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59" name="AutoShape 3"/>
          <p:cNvCxnSpPr>
            <a:cxnSpLocks noChangeShapeType="1"/>
          </p:cNvCxnSpPr>
          <p:nvPr/>
        </p:nvCxnSpPr>
        <p:spPr bwMode="auto">
          <a:xfrm rot="16200000">
            <a:off x="4491038" y="2205037"/>
            <a:ext cx="6858000" cy="2447925"/>
          </a:xfrm>
          <a:prstGeom prst="curvedConnector3">
            <a:avLst>
              <a:gd name="adj1" fmla="val 4703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860" name="Text Box 4"/>
          <p:cNvSpPr txBox="1">
            <a:spLocks noChangeArrowheads="1"/>
          </p:cNvSpPr>
          <p:nvPr/>
        </p:nvSpPr>
        <p:spPr bwMode="auto">
          <a:xfrm>
            <a:off x="1287462" y="5999091"/>
            <a:ext cx="1311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l"/>
            <a:r>
              <a:rPr lang="ru-RU" sz="2400" b="1" dirty="0">
                <a:latin typeface="Garamond" pitchFamily="18" charset="0"/>
              </a:rPr>
              <a:t> Старт </a:t>
            </a:r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5486039" y="6061293"/>
            <a:ext cx="105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400" b="1" dirty="0">
                <a:latin typeface="Garamond" pitchFamily="18" charset="0"/>
              </a:rPr>
              <a:t>Старт</a:t>
            </a:r>
            <a:r>
              <a:rPr lang="ru-RU" sz="2400" dirty="0">
                <a:latin typeface="Garamond" pitchFamily="18" charset="0"/>
              </a:rPr>
              <a:t> </a:t>
            </a:r>
          </a:p>
        </p:txBody>
      </p:sp>
      <p:cxnSp>
        <p:nvCxnSpPr>
          <p:cNvPr id="121862" name="AutoShape 6"/>
          <p:cNvCxnSpPr>
            <a:cxnSpLocks noChangeShapeType="1"/>
          </p:cNvCxnSpPr>
          <p:nvPr/>
        </p:nvCxnSpPr>
        <p:spPr bwMode="auto">
          <a:xfrm rot="16200000">
            <a:off x="552450" y="5575301"/>
            <a:ext cx="1773237" cy="792162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3" name="AutoShape 7"/>
          <p:cNvCxnSpPr>
            <a:cxnSpLocks noChangeShapeType="1"/>
          </p:cNvCxnSpPr>
          <p:nvPr/>
        </p:nvCxnSpPr>
        <p:spPr bwMode="auto">
          <a:xfrm rot="5400000" flipH="1">
            <a:off x="323850" y="3644900"/>
            <a:ext cx="1728788" cy="1296988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4" name="AutoShape 8"/>
          <p:cNvCxnSpPr>
            <a:cxnSpLocks noChangeShapeType="1"/>
          </p:cNvCxnSpPr>
          <p:nvPr/>
        </p:nvCxnSpPr>
        <p:spPr bwMode="auto">
          <a:xfrm rot="16200000">
            <a:off x="324644" y="1915319"/>
            <a:ext cx="1727200" cy="12969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5" name="AutoShape 9"/>
          <p:cNvCxnSpPr>
            <a:cxnSpLocks noChangeShapeType="1"/>
          </p:cNvCxnSpPr>
          <p:nvPr/>
        </p:nvCxnSpPr>
        <p:spPr bwMode="auto">
          <a:xfrm rot="5400000" flipH="1">
            <a:off x="481012" y="490538"/>
            <a:ext cx="1844675" cy="8636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6" name="AutoShape 10"/>
          <p:cNvCxnSpPr>
            <a:cxnSpLocks noChangeShapeType="1"/>
          </p:cNvCxnSpPr>
          <p:nvPr/>
        </p:nvCxnSpPr>
        <p:spPr bwMode="auto">
          <a:xfrm rot="16200000">
            <a:off x="1849438" y="5575300"/>
            <a:ext cx="1773237" cy="792163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7" name="AutoShape 11"/>
          <p:cNvCxnSpPr>
            <a:cxnSpLocks noChangeShapeType="1"/>
          </p:cNvCxnSpPr>
          <p:nvPr/>
        </p:nvCxnSpPr>
        <p:spPr bwMode="auto">
          <a:xfrm rot="5400000" flipH="1">
            <a:off x="1619250" y="3573463"/>
            <a:ext cx="1728787" cy="1296988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8" name="AutoShape 12"/>
          <p:cNvCxnSpPr>
            <a:cxnSpLocks noChangeShapeType="1"/>
          </p:cNvCxnSpPr>
          <p:nvPr/>
        </p:nvCxnSpPr>
        <p:spPr bwMode="auto">
          <a:xfrm rot="16200000">
            <a:off x="1512094" y="2023269"/>
            <a:ext cx="1727200" cy="1081088"/>
          </a:xfrm>
          <a:prstGeom prst="curvedConnector3">
            <a:avLst>
              <a:gd name="adj1" fmla="val 3051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869" name="AutoShape 13"/>
          <p:cNvCxnSpPr>
            <a:cxnSpLocks noChangeShapeType="1"/>
          </p:cNvCxnSpPr>
          <p:nvPr/>
        </p:nvCxnSpPr>
        <p:spPr bwMode="auto">
          <a:xfrm rot="5400000" flipH="1">
            <a:off x="1561307" y="418306"/>
            <a:ext cx="1773238" cy="936625"/>
          </a:xfrm>
          <a:prstGeom prst="curvedConnector3">
            <a:avLst>
              <a:gd name="adj1" fmla="val 5639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870" name="Rectangle 14"/>
          <p:cNvSpPr>
            <a:spLocks noChangeArrowheads="1"/>
          </p:cNvSpPr>
          <p:nvPr/>
        </p:nvSpPr>
        <p:spPr bwMode="auto">
          <a:xfrm>
            <a:off x="1042987" y="457200"/>
            <a:ext cx="1379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l"/>
            <a:r>
              <a:rPr lang="ru-RU" sz="2400" b="1" u="sng" dirty="0">
                <a:latin typeface="Garamond" pitchFamily="18" charset="0"/>
              </a:rPr>
              <a:t>финиш</a:t>
            </a:r>
          </a:p>
        </p:txBody>
      </p:sp>
      <p:sp>
        <p:nvSpPr>
          <p:cNvPr id="121871" name="Rectangle 15"/>
          <p:cNvSpPr>
            <a:spLocks noChangeArrowheads="1"/>
          </p:cNvSpPr>
          <p:nvPr/>
        </p:nvSpPr>
        <p:spPr bwMode="auto">
          <a:xfrm>
            <a:off x="7698580" y="297295"/>
            <a:ext cx="1211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400" b="1" u="sng" dirty="0">
                <a:latin typeface="Garamond" pitchFamily="18" charset="0"/>
              </a:rPr>
              <a:t>финиш</a:t>
            </a:r>
          </a:p>
        </p:txBody>
      </p:sp>
      <p:sp>
        <p:nvSpPr>
          <p:cNvPr id="121872" name="Text Box 16"/>
          <p:cNvSpPr txBox="1">
            <a:spLocks noChangeArrowheads="1"/>
          </p:cNvSpPr>
          <p:nvPr/>
        </p:nvSpPr>
        <p:spPr bwMode="auto">
          <a:xfrm>
            <a:off x="5508625" y="5589588"/>
            <a:ext cx="11572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3+</a:t>
            </a:r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2</a:t>
            </a:r>
            <a:r>
              <a:rPr lang="ru-RU" sz="2800" b="1">
                <a:latin typeface="Garamond" pitchFamily="18" charset="0"/>
              </a:rPr>
              <a:t>=5</a:t>
            </a:r>
          </a:p>
        </p:txBody>
      </p:sp>
      <p:sp>
        <p:nvSpPr>
          <p:cNvPr id="121873" name="Rectangle 17"/>
          <p:cNvSpPr>
            <a:spLocks noChangeArrowheads="1"/>
          </p:cNvSpPr>
          <p:nvPr/>
        </p:nvSpPr>
        <p:spPr bwMode="auto">
          <a:xfrm>
            <a:off x="5508625" y="4581525"/>
            <a:ext cx="1368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5+</a:t>
            </a:r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3</a:t>
            </a:r>
            <a:r>
              <a:rPr lang="ru-RU" sz="2800" b="1">
                <a:latin typeface="Garamond" pitchFamily="18" charset="0"/>
              </a:rPr>
              <a:t>=8</a:t>
            </a:r>
          </a:p>
        </p:txBody>
      </p:sp>
      <p:sp>
        <p:nvSpPr>
          <p:cNvPr id="121874" name="Rectangle 18"/>
          <p:cNvSpPr>
            <a:spLocks noChangeArrowheads="1"/>
          </p:cNvSpPr>
          <p:nvPr/>
        </p:nvSpPr>
        <p:spPr bwMode="auto">
          <a:xfrm>
            <a:off x="5940425" y="3860800"/>
            <a:ext cx="101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8</a:t>
            </a:r>
            <a:r>
              <a:rPr lang="ru-RU" sz="2800" b="1">
                <a:latin typeface="Garamond" pitchFamily="18" charset="0"/>
              </a:rPr>
              <a:t>-1=7</a:t>
            </a:r>
          </a:p>
        </p:txBody>
      </p:sp>
      <p:sp>
        <p:nvSpPr>
          <p:cNvPr id="121875" name="Rectangle 19"/>
          <p:cNvSpPr>
            <a:spLocks noChangeArrowheads="1"/>
          </p:cNvSpPr>
          <p:nvPr/>
        </p:nvSpPr>
        <p:spPr bwMode="auto">
          <a:xfrm>
            <a:off x="7010400" y="2819400"/>
            <a:ext cx="1181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10</a:t>
            </a:r>
            <a:r>
              <a:rPr lang="ru-RU" sz="2800" b="1">
                <a:latin typeface="Garamond" pitchFamily="18" charset="0"/>
              </a:rPr>
              <a:t>-3=7</a:t>
            </a:r>
          </a:p>
        </p:txBody>
      </p:sp>
      <p:sp>
        <p:nvSpPr>
          <p:cNvPr id="121876" name="Rectangle 20"/>
          <p:cNvSpPr>
            <a:spLocks noChangeArrowheads="1"/>
          </p:cNvSpPr>
          <p:nvPr/>
        </p:nvSpPr>
        <p:spPr bwMode="auto">
          <a:xfrm>
            <a:off x="7543800" y="1676400"/>
            <a:ext cx="1298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6+</a:t>
            </a:r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4</a:t>
            </a:r>
            <a:r>
              <a:rPr lang="ru-RU" sz="2800" b="1">
                <a:latin typeface="Garamond" pitchFamily="18" charset="0"/>
              </a:rPr>
              <a:t>=10</a:t>
            </a:r>
          </a:p>
        </p:txBody>
      </p:sp>
      <p:sp>
        <p:nvSpPr>
          <p:cNvPr id="121877" name="Rectangle 21"/>
          <p:cNvSpPr>
            <a:spLocks noChangeArrowheads="1"/>
          </p:cNvSpPr>
          <p:nvPr/>
        </p:nvSpPr>
        <p:spPr bwMode="auto">
          <a:xfrm>
            <a:off x="7772400" y="685800"/>
            <a:ext cx="10636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7-</a:t>
            </a:r>
            <a:r>
              <a:rPr lang="ru-RU" sz="3200" b="1">
                <a:solidFill>
                  <a:srgbClr val="FF3300"/>
                </a:solidFill>
                <a:latin typeface="Garamond" pitchFamily="18" charset="0"/>
              </a:rPr>
              <a:t>3</a:t>
            </a:r>
            <a:r>
              <a:rPr lang="ru-RU" sz="2800" b="1">
                <a:latin typeface="Garamond" pitchFamily="18" charset="0"/>
              </a:rPr>
              <a:t>=4</a:t>
            </a:r>
          </a:p>
        </p:txBody>
      </p:sp>
      <p:sp>
        <p:nvSpPr>
          <p:cNvPr id="121879" name="Text Box 23"/>
          <p:cNvSpPr txBox="1">
            <a:spLocks noChangeArrowheads="1"/>
          </p:cNvSpPr>
          <p:nvPr/>
        </p:nvSpPr>
        <p:spPr bwMode="auto">
          <a:xfrm>
            <a:off x="1676400" y="5638800"/>
            <a:ext cx="101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4-</a:t>
            </a:r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3</a:t>
            </a:r>
            <a:r>
              <a:rPr lang="ru-RU" sz="2800" b="1">
                <a:latin typeface="Garamond" pitchFamily="18" charset="0"/>
              </a:rPr>
              <a:t>=1</a:t>
            </a:r>
          </a:p>
        </p:txBody>
      </p:sp>
      <p:sp>
        <p:nvSpPr>
          <p:cNvPr id="121880" name="Text Box 24"/>
          <p:cNvSpPr txBox="1">
            <a:spLocks noChangeArrowheads="1"/>
          </p:cNvSpPr>
          <p:nvPr/>
        </p:nvSpPr>
        <p:spPr bwMode="auto">
          <a:xfrm>
            <a:off x="1828800" y="4572000"/>
            <a:ext cx="1157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4</a:t>
            </a:r>
            <a:r>
              <a:rPr lang="ru-RU" sz="2800" b="1">
                <a:latin typeface="Garamond" pitchFamily="18" charset="0"/>
              </a:rPr>
              <a:t>+4=8</a:t>
            </a:r>
          </a:p>
        </p:txBody>
      </p:sp>
      <p:sp>
        <p:nvSpPr>
          <p:cNvPr id="121881" name="Text Box 25"/>
          <p:cNvSpPr txBox="1">
            <a:spLocks noChangeArrowheads="1"/>
          </p:cNvSpPr>
          <p:nvPr/>
        </p:nvSpPr>
        <p:spPr bwMode="auto">
          <a:xfrm>
            <a:off x="762000" y="3581400"/>
            <a:ext cx="1181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10</a:t>
            </a:r>
            <a:r>
              <a:rPr lang="ru-RU" sz="2800" b="1">
                <a:latin typeface="Garamond" pitchFamily="18" charset="0"/>
              </a:rPr>
              <a:t>-2=8</a:t>
            </a:r>
          </a:p>
        </p:txBody>
      </p:sp>
      <p:sp>
        <p:nvSpPr>
          <p:cNvPr id="121882" name="Text Box 26"/>
          <p:cNvSpPr txBox="1">
            <a:spLocks noChangeArrowheads="1"/>
          </p:cNvSpPr>
          <p:nvPr/>
        </p:nvSpPr>
        <p:spPr bwMode="auto">
          <a:xfrm>
            <a:off x="838200" y="2667000"/>
            <a:ext cx="1157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5+</a:t>
            </a:r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4</a:t>
            </a:r>
            <a:r>
              <a:rPr lang="ru-RU" sz="2800" b="1">
                <a:latin typeface="Garamond" pitchFamily="18" charset="0"/>
              </a:rPr>
              <a:t>=9</a:t>
            </a:r>
          </a:p>
        </p:txBody>
      </p:sp>
      <p:sp>
        <p:nvSpPr>
          <p:cNvPr id="121883" name="Text Box 27"/>
          <p:cNvSpPr txBox="1">
            <a:spLocks noChangeArrowheads="1"/>
          </p:cNvSpPr>
          <p:nvPr/>
        </p:nvSpPr>
        <p:spPr bwMode="auto">
          <a:xfrm>
            <a:off x="1676400" y="1828800"/>
            <a:ext cx="11811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10-</a:t>
            </a:r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3</a:t>
            </a:r>
            <a:r>
              <a:rPr lang="ru-RU" sz="2800" b="1">
                <a:latin typeface="Garamond" pitchFamily="18" charset="0"/>
              </a:rPr>
              <a:t>=7</a:t>
            </a:r>
          </a:p>
        </p:txBody>
      </p:sp>
      <p:sp>
        <p:nvSpPr>
          <p:cNvPr id="121884" name="Text Box 28"/>
          <p:cNvSpPr txBox="1">
            <a:spLocks noChangeArrowheads="1"/>
          </p:cNvSpPr>
          <p:nvPr/>
        </p:nvSpPr>
        <p:spPr bwMode="auto">
          <a:xfrm>
            <a:off x="1600200" y="914400"/>
            <a:ext cx="11572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solidFill>
                  <a:srgbClr val="FF3300"/>
                </a:solidFill>
                <a:latin typeface="Garamond" pitchFamily="18" charset="0"/>
              </a:rPr>
              <a:t>4</a:t>
            </a:r>
            <a:r>
              <a:rPr lang="ru-RU" sz="2800" b="1">
                <a:latin typeface="Garamond" pitchFamily="18" charset="0"/>
              </a:rPr>
              <a:t>+3=7</a:t>
            </a:r>
          </a:p>
        </p:txBody>
      </p:sp>
      <p:sp>
        <p:nvSpPr>
          <p:cNvPr id="121890" name="AutoShape 34"/>
          <p:cNvSpPr>
            <a:spLocks noChangeArrowheads="1"/>
          </p:cNvSpPr>
          <p:nvPr/>
        </p:nvSpPr>
        <p:spPr bwMode="auto">
          <a:xfrm>
            <a:off x="3203575" y="158750"/>
            <a:ext cx="3816350" cy="1511300"/>
          </a:xfrm>
          <a:prstGeom prst="cloudCallout">
            <a:avLst>
              <a:gd name="adj1" fmla="val -13910"/>
              <a:gd name="adj2" fmla="val 105699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0" tIns="45715" rIns="91430" bIns="45715"/>
          <a:lstStyle/>
          <a:p>
            <a:endParaRPr lang="ru-RU">
              <a:latin typeface="Garamond" pitchFamily="18" charset="0"/>
            </a:endParaRPr>
          </a:p>
        </p:txBody>
      </p:sp>
      <p:sp>
        <p:nvSpPr>
          <p:cNvPr id="121891" name="Text Box 35"/>
          <p:cNvSpPr txBox="1">
            <a:spLocks noChangeArrowheads="1"/>
          </p:cNvSpPr>
          <p:nvPr/>
        </p:nvSpPr>
        <p:spPr bwMode="auto">
          <a:xfrm>
            <a:off x="3348038" y="395288"/>
            <a:ext cx="34909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r>
              <a:rPr lang="ru-RU" sz="4000" b="1" u="sng">
                <a:solidFill>
                  <a:srgbClr val="FF3300"/>
                </a:solidFill>
                <a:latin typeface="Garamond" pitchFamily="18" charset="0"/>
              </a:rPr>
              <a:t>Проверь себя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578" y="2819400"/>
            <a:ext cx="1538181" cy="185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02" y="4581525"/>
            <a:ext cx="1388071" cy="1797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72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1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1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1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1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1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1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1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72" grpId="0"/>
      <p:bldP spid="121873" grpId="0"/>
      <p:bldP spid="121874" grpId="0"/>
      <p:bldP spid="121875" grpId="0"/>
      <p:bldP spid="121876" grpId="0"/>
      <p:bldP spid="121877" grpId="0"/>
      <p:bldP spid="121879" grpId="0"/>
      <p:bldP spid="121880" grpId="0"/>
      <p:bldP spid="121881" grpId="0"/>
      <p:bldP spid="121882" grpId="0"/>
      <p:bldP spid="121883" grpId="0"/>
      <p:bldP spid="1218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178 из 3683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671513"/>
            <a:ext cx="6985000" cy="55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43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045255" y="1252178"/>
            <a:ext cx="3905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353970" y="1947314"/>
            <a:ext cx="400050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7341549" y="1947314"/>
            <a:ext cx="37147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063625" y="1911618"/>
            <a:ext cx="3905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309523" y="1291061"/>
            <a:ext cx="3905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7322499" y="1325040"/>
            <a:ext cx="390525" cy="323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74863" y="411550"/>
            <a:ext cx="7859844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       5          6 + 2        6         9 + 1       9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Documents and Settings\ЛЕНА\Рабочий стол\урок\208483a29f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459" y="2597103"/>
            <a:ext cx="5186040" cy="3889529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46009" y="1786074"/>
            <a:ext cx="7917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effectLst/>
                <a:latin typeface="Times New Roman"/>
                <a:ea typeface="Calibri"/>
              </a:rPr>
              <a:t>6        9          8 – 1        8          9 – 1       9</a:t>
            </a:r>
            <a:endParaRPr lang="ru-RU" sz="3600" dirty="0"/>
          </a:p>
        </p:txBody>
      </p:sp>
      <p:pic>
        <p:nvPicPr>
          <p:cNvPr id="21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65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502728" y="447246"/>
            <a:ext cx="8414483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5          6 + 2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6         9 + 1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&gt;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9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C:\Documents and Settings\ЛЕНА\Рабочий стол\урок\208483a29f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459" y="2597103"/>
            <a:ext cx="5186040" cy="3889529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50905" y="1950772"/>
            <a:ext cx="8209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effectLst/>
                <a:latin typeface="Times New Roman"/>
                <a:ea typeface="Calibri"/>
              </a:rPr>
              <a:t>6  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&lt;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   9         8 – 1   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&lt;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  8          9 – 1   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&lt;   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9</a:t>
            </a: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598349" y="486764"/>
            <a:ext cx="2845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Проверь: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8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27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ЛЕНА\Рабочий стол\урок\208483a29fc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500438"/>
            <a:ext cx="3929090" cy="3000396"/>
          </a:xfrm>
          <a:prstGeom prst="rect">
            <a:avLst/>
          </a:prstGeom>
          <a:noFill/>
        </p:spPr>
      </p:pic>
      <p:pic>
        <p:nvPicPr>
          <p:cNvPr id="8" name="Picture 3" descr="C:\Documents and Settings\ЛЕНА\Рабочий стол\урок\3025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4290"/>
            <a:ext cx="4000528" cy="3286148"/>
          </a:xfrm>
          <a:prstGeom prst="rect">
            <a:avLst/>
          </a:prstGeom>
          <a:noFill/>
        </p:spPr>
      </p:pic>
      <p:pic>
        <p:nvPicPr>
          <p:cNvPr id="9" name="Picture 2" descr="C:\Documents and Settings\ЛЕНА\Рабочий стол\урок\4423-1-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7" y="214290"/>
            <a:ext cx="3857653" cy="3214710"/>
          </a:xfrm>
          <a:prstGeom prst="rect">
            <a:avLst/>
          </a:prstGeom>
          <a:noFill/>
        </p:spPr>
      </p:pic>
      <p:pic>
        <p:nvPicPr>
          <p:cNvPr id="2050" name="Picture 2" descr="http://www.stihi.ru/pics/2010/01/10/344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7" y="3457453"/>
            <a:ext cx="3929091" cy="3013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21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3" descr="88bca000dd6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075" y="660067"/>
            <a:ext cx="7056784" cy="5406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80112" y="1903837"/>
            <a:ext cx="3744416" cy="1815882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6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Сказочное  путешествие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97549" y="3207002"/>
            <a:ext cx="2914705" cy="139277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spcFirstLastPara="1">
            <a:prstTxWarp prst="textArchUp">
              <a:avLst/>
            </a:prstTxWarp>
            <a:spAutoFit/>
          </a:bodyPr>
          <a:lstStyle/>
          <a:p>
            <a:pPr>
              <a:defRPr/>
            </a:pPr>
            <a:r>
              <a:rPr lang="ru-RU" sz="720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Конец</a:t>
            </a:r>
          </a:p>
        </p:txBody>
      </p:sp>
      <p:pic>
        <p:nvPicPr>
          <p:cNvPr id="5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" y="-196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9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Desktop\Конспекты уроков ШКОЛА 2100\Числа 1-10\Путешествие по сказкам_ инт урок\колобок весёлый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08" y="906551"/>
            <a:ext cx="2643162" cy="2523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ксана\Desktop\Конспекты уроков ШКОЛА 2100\Числа 1-10\Путешествие по сказкам_ инт урок\колобок грустный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430248"/>
            <a:ext cx="2709259" cy="267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64070" y="1766719"/>
            <a:ext cx="54564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Я хорошо работал на уроке.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4509120"/>
            <a:ext cx="5246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Мне надо постараться.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2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2 из 378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33375"/>
            <a:ext cx="4500562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08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1628800"/>
            <a:ext cx="7056783" cy="3600400"/>
          </a:xfrm>
          <a:prstGeom prst="rect">
            <a:avLst/>
          </a:prstGeom>
        </p:spPr>
      </p:pic>
      <p:pic>
        <p:nvPicPr>
          <p:cNvPr id="5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20272" y="2204864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20271" y="3748755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6" name="Picture 4" descr="http://img1.liveinternet.ru/images/attach/c/4/80/699/80699641_large_1322846908_00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4F3EE"/>
              </a:clrFrom>
              <a:clrTo>
                <a:srgbClr val="F4F3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8" y="13822"/>
            <a:ext cx="1993943" cy="276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81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Оксана\Desktop\Дипломы Первый раз в первый класс\лиса.bmp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6672"/>
            <a:ext cx="4536504" cy="54726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" y="-196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0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ЛЕНА\Рабочий стол\урок\544648.ramka_zauskina_izbus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109" y="0"/>
            <a:ext cx="9202218" cy="6858000"/>
          </a:xfrm>
          <a:prstGeom prst="rect">
            <a:avLst/>
          </a:prstGeom>
          <a:noFill/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02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971600" y="548681"/>
            <a:ext cx="7509334" cy="5580170"/>
            <a:chOff x="971600" y="548681"/>
            <a:chExt cx="7509334" cy="5580170"/>
          </a:xfrm>
        </p:grpSpPr>
        <p:sp>
          <p:nvSpPr>
            <p:cNvPr id="7" name="Овал 6"/>
            <p:cNvSpPr/>
            <p:nvPr/>
          </p:nvSpPr>
          <p:spPr>
            <a:xfrm>
              <a:off x="971600" y="1035616"/>
              <a:ext cx="792088" cy="79208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>
              <a:off x="1835696" y="1848211"/>
              <a:ext cx="720080" cy="508904"/>
            </a:xfrm>
            <a:prstGeom prst="straightConnector1">
              <a:avLst/>
            </a:prstGeom>
            <a:noFill/>
            <a:ln w="381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sp>
          <p:nvSpPr>
            <p:cNvPr id="10" name="Прямоугольник 9"/>
            <p:cNvSpPr/>
            <p:nvPr/>
          </p:nvSpPr>
          <p:spPr>
            <a:xfrm>
              <a:off x="2589088" y="2500257"/>
              <a:ext cx="1512168" cy="868353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1994769" y="4710238"/>
              <a:ext cx="1122013" cy="898009"/>
            </a:xfrm>
            <a:prstGeom prst="triangle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" name="Соединительная линия уступом 11"/>
            <p:cNvCxnSpPr/>
            <p:nvPr/>
          </p:nvCxnSpPr>
          <p:spPr>
            <a:xfrm rot="5400000" flipH="1" flipV="1">
              <a:off x="2309463" y="3706846"/>
              <a:ext cx="1143894" cy="584643"/>
            </a:xfrm>
            <a:prstGeom prst="bentConnector3">
              <a:avLst>
                <a:gd name="adj1" fmla="val 50000"/>
              </a:avLst>
            </a:prstGeom>
            <a:noFill/>
            <a:ln w="38100" cap="flat" cmpd="sng" algn="ctr">
              <a:solidFill>
                <a:srgbClr val="8064A2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163028">
              <a:off x="2084522" y="2930127"/>
              <a:ext cx="4883130" cy="1272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4887" y="736211"/>
              <a:ext cx="1092091" cy="11319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368923">
              <a:off x="5290939" y="2105195"/>
              <a:ext cx="2025902" cy="2567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3314" y="4403894"/>
              <a:ext cx="1982200" cy="17249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659215">
              <a:off x="5512904" y="5392673"/>
              <a:ext cx="2045670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0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4186" y="4583631"/>
              <a:ext cx="1556748" cy="899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Полилиния 19"/>
            <p:cNvSpPr/>
            <p:nvPr/>
          </p:nvSpPr>
          <p:spPr>
            <a:xfrm rot="17885270">
              <a:off x="6970120" y="2939588"/>
              <a:ext cx="1718566" cy="1204711"/>
            </a:xfrm>
            <a:custGeom>
              <a:avLst/>
              <a:gdLst>
                <a:gd name="connsiteX0" fmla="*/ 0 w 476519"/>
                <a:gd name="connsiteY0" fmla="*/ 154546 h 296214"/>
                <a:gd name="connsiteX1" fmla="*/ 64395 w 476519"/>
                <a:gd name="connsiteY1" fmla="*/ 103031 h 296214"/>
                <a:gd name="connsiteX2" fmla="*/ 180305 w 476519"/>
                <a:gd name="connsiteY2" fmla="*/ 38637 h 296214"/>
                <a:gd name="connsiteX3" fmla="*/ 296214 w 476519"/>
                <a:gd name="connsiteY3" fmla="*/ 0 h 296214"/>
                <a:gd name="connsiteX4" fmla="*/ 425003 w 476519"/>
                <a:gd name="connsiteY4" fmla="*/ 12879 h 296214"/>
                <a:gd name="connsiteX5" fmla="*/ 476519 w 476519"/>
                <a:gd name="connsiteY5" fmla="*/ 115910 h 296214"/>
                <a:gd name="connsiteX6" fmla="*/ 463640 w 476519"/>
                <a:gd name="connsiteY6" fmla="*/ 218941 h 296214"/>
                <a:gd name="connsiteX7" fmla="*/ 399245 w 476519"/>
                <a:gd name="connsiteY7" fmla="*/ 283335 h 296214"/>
                <a:gd name="connsiteX8" fmla="*/ 360609 w 476519"/>
                <a:gd name="connsiteY8" fmla="*/ 296214 h 296214"/>
                <a:gd name="connsiteX9" fmla="*/ 270457 w 476519"/>
                <a:gd name="connsiteY9" fmla="*/ 231820 h 296214"/>
                <a:gd name="connsiteX10" fmla="*/ 244699 w 476519"/>
                <a:gd name="connsiteY10" fmla="*/ 193183 h 296214"/>
                <a:gd name="connsiteX11" fmla="*/ 257578 w 476519"/>
                <a:gd name="connsiteY11" fmla="*/ 154546 h 296214"/>
                <a:gd name="connsiteX12" fmla="*/ 296214 w 476519"/>
                <a:gd name="connsiteY12" fmla="*/ 141668 h 296214"/>
                <a:gd name="connsiteX13" fmla="*/ 373488 w 476519"/>
                <a:gd name="connsiteY13" fmla="*/ 128789 h 296214"/>
                <a:gd name="connsiteX14" fmla="*/ 373488 w 476519"/>
                <a:gd name="connsiteY14" fmla="*/ 231820 h 296214"/>
                <a:gd name="connsiteX15" fmla="*/ 321972 w 476519"/>
                <a:gd name="connsiteY15" fmla="*/ 231820 h 29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6519" h="296214">
                  <a:moveTo>
                    <a:pt x="0" y="154546"/>
                  </a:moveTo>
                  <a:cubicBezTo>
                    <a:pt x="21465" y="137374"/>
                    <a:pt x="41876" y="118795"/>
                    <a:pt x="64395" y="103031"/>
                  </a:cubicBezTo>
                  <a:cubicBezTo>
                    <a:pt x="84369" y="89049"/>
                    <a:pt x="153095" y="49102"/>
                    <a:pt x="180305" y="38637"/>
                  </a:cubicBezTo>
                  <a:cubicBezTo>
                    <a:pt x="218317" y="24017"/>
                    <a:pt x="296214" y="0"/>
                    <a:pt x="296214" y="0"/>
                  </a:cubicBezTo>
                  <a:cubicBezTo>
                    <a:pt x="339144" y="4293"/>
                    <a:pt x="384073" y="-764"/>
                    <a:pt x="425003" y="12879"/>
                  </a:cubicBezTo>
                  <a:cubicBezTo>
                    <a:pt x="442811" y="18815"/>
                    <a:pt x="476041" y="114715"/>
                    <a:pt x="476519" y="115910"/>
                  </a:cubicBezTo>
                  <a:cubicBezTo>
                    <a:pt x="472226" y="150254"/>
                    <a:pt x="472747" y="185550"/>
                    <a:pt x="463640" y="218941"/>
                  </a:cubicBezTo>
                  <a:cubicBezTo>
                    <a:pt x="455506" y="248765"/>
                    <a:pt x="424550" y="270682"/>
                    <a:pt x="399245" y="283335"/>
                  </a:cubicBezTo>
                  <a:cubicBezTo>
                    <a:pt x="387103" y="289406"/>
                    <a:pt x="373488" y="291921"/>
                    <a:pt x="360609" y="296214"/>
                  </a:cubicBezTo>
                  <a:cubicBezTo>
                    <a:pt x="244700" y="257577"/>
                    <a:pt x="304801" y="300507"/>
                    <a:pt x="270457" y="231820"/>
                  </a:cubicBezTo>
                  <a:cubicBezTo>
                    <a:pt x="263535" y="217976"/>
                    <a:pt x="253285" y="206062"/>
                    <a:pt x="244699" y="193183"/>
                  </a:cubicBezTo>
                  <a:cubicBezTo>
                    <a:pt x="248992" y="180304"/>
                    <a:pt x="247979" y="164145"/>
                    <a:pt x="257578" y="154546"/>
                  </a:cubicBezTo>
                  <a:cubicBezTo>
                    <a:pt x="267177" y="144947"/>
                    <a:pt x="282962" y="144613"/>
                    <a:pt x="296214" y="141668"/>
                  </a:cubicBezTo>
                  <a:cubicBezTo>
                    <a:pt x="321706" y="136003"/>
                    <a:pt x="347730" y="133082"/>
                    <a:pt x="373488" y="128789"/>
                  </a:cubicBezTo>
                  <a:cubicBezTo>
                    <a:pt x="383651" y="159278"/>
                    <a:pt x="404571" y="200737"/>
                    <a:pt x="373488" y="231820"/>
                  </a:cubicBezTo>
                  <a:cubicBezTo>
                    <a:pt x="361346" y="243962"/>
                    <a:pt x="339144" y="231820"/>
                    <a:pt x="321972" y="231820"/>
                  </a:cubicBezTo>
                </a:path>
              </a:pathLst>
            </a:cu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7614" y="548681"/>
              <a:ext cx="1090378" cy="19025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3" name="Picture 9" descr="BK00014_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3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900igr.net/datas/informatika/Animatsija-Powerpoint/0004-004-Animatsija-Powerpo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7</a:t>
            </a:fld>
            <a:endParaRPr lang="ru-RU"/>
          </a:p>
        </p:txBody>
      </p:sp>
      <p:pic>
        <p:nvPicPr>
          <p:cNvPr id="8" name="Picture 4" descr="http://s017.radikal.ru/i422/1207/a2/cc5b4ed9c47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329" y="3859307"/>
            <a:ext cx="1095002" cy="673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s017.radikal.ru/i422/1207/a2/cc5b4ed9c47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147" y="3933056"/>
            <a:ext cx="1027956" cy="631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s15.radikal.ru/i189/1102/b4/447386c8b4af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075" y="974959"/>
            <a:ext cx="1484055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://s15.radikal.ru/i189/1102/b4/447386c8b4af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869" y="188640"/>
            <a:ext cx="1484055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://s15.radikal.ru/i189/1102/b4/447386c8b4af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373" y="-249177"/>
            <a:ext cx="1484055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img1.liveinternet.ru/images/attach/c/1/49/770/49770206_36668407_677afaa38a22b3f805670141c2a5bbec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71401"/>
            <a:ext cx="5052840" cy="315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6785" y="5517232"/>
            <a:ext cx="632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9" name="Picture 9" descr="BK00014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05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61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формоза\Pictures\Маша и медвед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05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69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834" name="AutoShape 2"/>
          <p:cNvCxnSpPr>
            <a:cxnSpLocks noChangeShapeType="1"/>
          </p:cNvCxnSpPr>
          <p:nvPr/>
        </p:nvCxnSpPr>
        <p:spPr bwMode="auto">
          <a:xfrm rot="16200000">
            <a:off x="2981325" y="2166938"/>
            <a:ext cx="6856413" cy="2522537"/>
          </a:xfrm>
          <a:prstGeom prst="curvedConnector3">
            <a:avLst>
              <a:gd name="adj1" fmla="val 4998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35" name="AutoShape 3"/>
          <p:cNvCxnSpPr>
            <a:cxnSpLocks noChangeShapeType="1"/>
          </p:cNvCxnSpPr>
          <p:nvPr/>
        </p:nvCxnSpPr>
        <p:spPr bwMode="auto">
          <a:xfrm rot="16200000">
            <a:off x="4491038" y="2205037"/>
            <a:ext cx="6858000" cy="2447925"/>
          </a:xfrm>
          <a:prstGeom prst="curvedConnector3">
            <a:avLst>
              <a:gd name="adj1" fmla="val 4703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0836" name="Picture 4" descr="MMj0283914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667000"/>
            <a:ext cx="792163" cy="5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1214219" y="6192838"/>
            <a:ext cx="1311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l"/>
            <a:r>
              <a:rPr lang="ru-RU" sz="2400" b="1" dirty="0">
                <a:latin typeface="Garamond" pitchFamily="18" charset="0"/>
              </a:rPr>
              <a:t> Старт </a:t>
            </a:r>
          </a:p>
        </p:txBody>
      </p:sp>
      <p:sp>
        <p:nvSpPr>
          <p:cNvPr id="120838" name="Rectangle 6"/>
          <p:cNvSpPr>
            <a:spLocks noChangeArrowheads="1"/>
          </p:cNvSpPr>
          <p:nvPr/>
        </p:nvSpPr>
        <p:spPr bwMode="auto">
          <a:xfrm>
            <a:off x="5413375" y="6100654"/>
            <a:ext cx="1054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400" b="1" dirty="0">
                <a:latin typeface="Garamond" pitchFamily="18" charset="0"/>
              </a:rPr>
              <a:t>Старт</a:t>
            </a:r>
            <a:r>
              <a:rPr lang="ru-RU" sz="2400" dirty="0">
                <a:latin typeface="Garamond" pitchFamily="18" charset="0"/>
              </a:rPr>
              <a:t> </a:t>
            </a:r>
          </a:p>
        </p:txBody>
      </p:sp>
      <p:cxnSp>
        <p:nvCxnSpPr>
          <p:cNvPr id="120839" name="AutoShape 7"/>
          <p:cNvCxnSpPr>
            <a:cxnSpLocks noChangeShapeType="1"/>
          </p:cNvCxnSpPr>
          <p:nvPr/>
        </p:nvCxnSpPr>
        <p:spPr bwMode="auto">
          <a:xfrm rot="16200000">
            <a:off x="552450" y="5575301"/>
            <a:ext cx="1773237" cy="792162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0" name="AutoShape 8"/>
          <p:cNvCxnSpPr>
            <a:cxnSpLocks noChangeShapeType="1"/>
          </p:cNvCxnSpPr>
          <p:nvPr/>
        </p:nvCxnSpPr>
        <p:spPr bwMode="auto">
          <a:xfrm rot="5400000" flipH="1">
            <a:off x="323850" y="3644900"/>
            <a:ext cx="1728788" cy="1296988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1" name="AutoShape 9"/>
          <p:cNvCxnSpPr>
            <a:cxnSpLocks noChangeShapeType="1"/>
          </p:cNvCxnSpPr>
          <p:nvPr/>
        </p:nvCxnSpPr>
        <p:spPr bwMode="auto">
          <a:xfrm rot="16200000">
            <a:off x="324644" y="1915319"/>
            <a:ext cx="1727200" cy="1296988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2" name="AutoShape 10"/>
          <p:cNvCxnSpPr>
            <a:cxnSpLocks noChangeShapeType="1"/>
          </p:cNvCxnSpPr>
          <p:nvPr/>
        </p:nvCxnSpPr>
        <p:spPr bwMode="auto">
          <a:xfrm rot="5400000" flipH="1">
            <a:off x="481012" y="490538"/>
            <a:ext cx="1844675" cy="8636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3" name="AutoShape 11"/>
          <p:cNvCxnSpPr>
            <a:cxnSpLocks noChangeShapeType="1"/>
          </p:cNvCxnSpPr>
          <p:nvPr/>
        </p:nvCxnSpPr>
        <p:spPr bwMode="auto">
          <a:xfrm rot="16200000">
            <a:off x="1849438" y="5575300"/>
            <a:ext cx="1773237" cy="792163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4" name="AutoShape 12"/>
          <p:cNvCxnSpPr>
            <a:cxnSpLocks noChangeShapeType="1"/>
          </p:cNvCxnSpPr>
          <p:nvPr/>
        </p:nvCxnSpPr>
        <p:spPr bwMode="auto">
          <a:xfrm rot="5400000" flipH="1">
            <a:off x="1619250" y="3573463"/>
            <a:ext cx="1728787" cy="1296988"/>
          </a:xfrm>
          <a:prstGeom prst="curvedConnector3">
            <a:avLst>
              <a:gd name="adj1" fmla="val 4995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5" name="AutoShape 13"/>
          <p:cNvCxnSpPr>
            <a:cxnSpLocks noChangeShapeType="1"/>
          </p:cNvCxnSpPr>
          <p:nvPr/>
        </p:nvCxnSpPr>
        <p:spPr bwMode="auto">
          <a:xfrm rot="16200000">
            <a:off x="1512094" y="2023269"/>
            <a:ext cx="1727200" cy="1081088"/>
          </a:xfrm>
          <a:prstGeom prst="curvedConnector3">
            <a:avLst>
              <a:gd name="adj1" fmla="val 3051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846" name="AutoShape 14"/>
          <p:cNvCxnSpPr>
            <a:cxnSpLocks noChangeShapeType="1"/>
          </p:cNvCxnSpPr>
          <p:nvPr/>
        </p:nvCxnSpPr>
        <p:spPr bwMode="auto">
          <a:xfrm rot="5400000" flipH="1">
            <a:off x="1561307" y="418306"/>
            <a:ext cx="1773238" cy="936625"/>
          </a:xfrm>
          <a:prstGeom prst="curvedConnector3">
            <a:avLst>
              <a:gd name="adj1" fmla="val 56398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0847" name="Rectangle 15"/>
          <p:cNvSpPr>
            <a:spLocks noChangeArrowheads="1"/>
          </p:cNvSpPr>
          <p:nvPr/>
        </p:nvSpPr>
        <p:spPr bwMode="auto">
          <a:xfrm>
            <a:off x="1180088" y="465138"/>
            <a:ext cx="1379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l"/>
            <a:r>
              <a:rPr lang="ru-RU" sz="2400" b="1" u="sng" dirty="0">
                <a:latin typeface="Garamond" pitchFamily="18" charset="0"/>
              </a:rPr>
              <a:t>финиш</a:t>
            </a:r>
          </a:p>
        </p:txBody>
      </p:sp>
      <p:sp>
        <p:nvSpPr>
          <p:cNvPr id="120848" name="Rectangle 16"/>
          <p:cNvSpPr>
            <a:spLocks noChangeArrowheads="1"/>
          </p:cNvSpPr>
          <p:nvPr/>
        </p:nvSpPr>
        <p:spPr bwMode="auto">
          <a:xfrm>
            <a:off x="7670800" y="387350"/>
            <a:ext cx="1211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400" b="1" u="sng" dirty="0">
                <a:latin typeface="Garamond" pitchFamily="18" charset="0"/>
              </a:rPr>
              <a:t>финиш</a:t>
            </a:r>
          </a:p>
        </p:txBody>
      </p:sp>
      <p:sp>
        <p:nvSpPr>
          <p:cNvPr id="120849" name="Text Box 17"/>
          <p:cNvSpPr txBox="1">
            <a:spLocks noChangeArrowheads="1"/>
          </p:cNvSpPr>
          <p:nvPr/>
        </p:nvSpPr>
        <p:spPr bwMode="auto">
          <a:xfrm>
            <a:off x="5508625" y="5589588"/>
            <a:ext cx="12049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3+□=5</a:t>
            </a:r>
          </a:p>
        </p:txBody>
      </p:sp>
      <p:sp>
        <p:nvSpPr>
          <p:cNvPr id="120850" name="Rectangle 18"/>
          <p:cNvSpPr>
            <a:spLocks noChangeArrowheads="1"/>
          </p:cNvSpPr>
          <p:nvPr/>
        </p:nvSpPr>
        <p:spPr bwMode="auto">
          <a:xfrm>
            <a:off x="5508625" y="4581525"/>
            <a:ext cx="1368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5+</a:t>
            </a:r>
            <a:r>
              <a:rPr lang="ru-RU" sz="3200" b="1" dirty="0">
                <a:latin typeface="Garamond" pitchFamily="18" charset="0"/>
              </a:rPr>
              <a:t>□</a:t>
            </a:r>
            <a:r>
              <a:rPr lang="ru-RU" sz="2800" b="1" dirty="0">
                <a:latin typeface="Garamond" pitchFamily="18" charset="0"/>
              </a:rPr>
              <a:t>=8</a:t>
            </a:r>
          </a:p>
        </p:txBody>
      </p:sp>
      <p:sp>
        <p:nvSpPr>
          <p:cNvPr id="120851" name="Rectangle 19"/>
          <p:cNvSpPr>
            <a:spLocks noChangeArrowheads="1"/>
          </p:cNvSpPr>
          <p:nvPr/>
        </p:nvSpPr>
        <p:spPr bwMode="auto">
          <a:xfrm>
            <a:off x="5940425" y="3860800"/>
            <a:ext cx="1062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□-1=7</a:t>
            </a:r>
          </a:p>
        </p:txBody>
      </p:sp>
      <p:sp>
        <p:nvSpPr>
          <p:cNvPr id="120852" name="Rectangle 20"/>
          <p:cNvSpPr>
            <a:spLocks noChangeArrowheads="1"/>
          </p:cNvSpPr>
          <p:nvPr/>
        </p:nvSpPr>
        <p:spPr bwMode="auto">
          <a:xfrm>
            <a:off x="6858000" y="3048000"/>
            <a:ext cx="1119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3200" b="1" dirty="0">
                <a:latin typeface="Garamond" pitchFamily="18" charset="0"/>
              </a:rPr>
              <a:t>□</a:t>
            </a:r>
            <a:r>
              <a:rPr lang="ru-RU" sz="2800" b="1" dirty="0">
                <a:latin typeface="Garamond" pitchFamily="18" charset="0"/>
              </a:rPr>
              <a:t>-3=7</a:t>
            </a:r>
          </a:p>
        </p:txBody>
      </p:sp>
      <p:sp>
        <p:nvSpPr>
          <p:cNvPr id="120853" name="Rectangle 21"/>
          <p:cNvSpPr>
            <a:spLocks noChangeArrowheads="1"/>
          </p:cNvSpPr>
          <p:nvPr/>
        </p:nvSpPr>
        <p:spPr bwMode="auto">
          <a:xfrm>
            <a:off x="7315200" y="2057400"/>
            <a:ext cx="134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6+□=10</a:t>
            </a:r>
          </a:p>
        </p:txBody>
      </p:sp>
      <p:sp>
        <p:nvSpPr>
          <p:cNvPr id="120854" name="Rectangle 22"/>
          <p:cNvSpPr>
            <a:spLocks noChangeArrowheads="1"/>
          </p:cNvSpPr>
          <p:nvPr/>
        </p:nvSpPr>
        <p:spPr bwMode="auto">
          <a:xfrm>
            <a:off x="7620000" y="990600"/>
            <a:ext cx="1119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>
                <a:latin typeface="Garamond" pitchFamily="18" charset="0"/>
              </a:rPr>
              <a:t>7-</a:t>
            </a:r>
            <a:r>
              <a:rPr lang="ru-RU" sz="3200" b="1">
                <a:latin typeface="Garamond" pitchFamily="18" charset="0"/>
              </a:rPr>
              <a:t>□</a:t>
            </a:r>
            <a:r>
              <a:rPr lang="ru-RU" sz="2800" b="1">
                <a:latin typeface="Garamond" pitchFamily="18" charset="0"/>
              </a:rPr>
              <a:t>=4</a:t>
            </a:r>
          </a:p>
        </p:txBody>
      </p:sp>
      <p:sp>
        <p:nvSpPr>
          <p:cNvPr id="120856" name="Text Box 24"/>
          <p:cNvSpPr txBox="1">
            <a:spLocks noChangeArrowheads="1"/>
          </p:cNvSpPr>
          <p:nvPr/>
        </p:nvSpPr>
        <p:spPr bwMode="auto">
          <a:xfrm>
            <a:off x="1600200" y="5715000"/>
            <a:ext cx="10620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4-□=1</a:t>
            </a:r>
          </a:p>
        </p:txBody>
      </p:sp>
      <p:sp>
        <p:nvSpPr>
          <p:cNvPr id="120857" name="Text Box 25"/>
          <p:cNvSpPr txBox="1">
            <a:spLocks noChangeArrowheads="1"/>
          </p:cNvSpPr>
          <p:nvPr/>
        </p:nvSpPr>
        <p:spPr bwMode="auto">
          <a:xfrm>
            <a:off x="1752600" y="4724400"/>
            <a:ext cx="1204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□+4=8</a:t>
            </a:r>
          </a:p>
        </p:txBody>
      </p:sp>
      <p:sp>
        <p:nvSpPr>
          <p:cNvPr id="120858" name="Text Box 26"/>
          <p:cNvSpPr txBox="1">
            <a:spLocks noChangeArrowheads="1"/>
          </p:cNvSpPr>
          <p:nvPr/>
        </p:nvSpPr>
        <p:spPr bwMode="auto">
          <a:xfrm>
            <a:off x="990600" y="3886200"/>
            <a:ext cx="10874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□-2=8</a:t>
            </a:r>
          </a:p>
        </p:txBody>
      </p:sp>
      <p:sp>
        <p:nvSpPr>
          <p:cNvPr id="120859" name="Text Box 27"/>
          <p:cNvSpPr txBox="1">
            <a:spLocks noChangeArrowheads="1"/>
          </p:cNvSpPr>
          <p:nvPr/>
        </p:nvSpPr>
        <p:spPr bwMode="auto">
          <a:xfrm>
            <a:off x="762000" y="2743200"/>
            <a:ext cx="1204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5+□=9</a:t>
            </a:r>
          </a:p>
        </p:txBody>
      </p:sp>
      <p:sp>
        <p:nvSpPr>
          <p:cNvPr id="120860" name="Text Box 28"/>
          <p:cNvSpPr txBox="1">
            <a:spLocks noChangeArrowheads="1"/>
          </p:cNvSpPr>
          <p:nvPr/>
        </p:nvSpPr>
        <p:spPr bwMode="auto">
          <a:xfrm>
            <a:off x="1600200" y="1905000"/>
            <a:ext cx="1317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10- □=7</a:t>
            </a:r>
          </a:p>
        </p:txBody>
      </p:sp>
      <p:sp>
        <p:nvSpPr>
          <p:cNvPr id="120861" name="Text Box 29"/>
          <p:cNvSpPr txBox="1">
            <a:spLocks noChangeArrowheads="1"/>
          </p:cNvSpPr>
          <p:nvPr/>
        </p:nvSpPr>
        <p:spPr bwMode="auto">
          <a:xfrm>
            <a:off x="1600200" y="990600"/>
            <a:ext cx="12049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0" tIns="45715" rIns="91430" bIns="45715">
            <a:spAutoFit/>
          </a:bodyPr>
          <a:lstStyle/>
          <a:p>
            <a:pPr algn="l"/>
            <a:r>
              <a:rPr lang="ru-RU" sz="2800" b="1" dirty="0">
                <a:latin typeface="Garamond" pitchFamily="18" charset="0"/>
              </a:rPr>
              <a:t>□+3=7</a:t>
            </a:r>
          </a:p>
        </p:txBody>
      </p:sp>
      <p:sp>
        <p:nvSpPr>
          <p:cNvPr id="120866" name="AutoShape 34"/>
          <p:cNvSpPr>
            <a:spLocks noChangeArrowheads="1"/>
          </p:cNvSpPr>
          <p:nvPr/>
        </p:nvSpPr>
        <p:spPr bwMode="auto">
          <a:xfrm>
            <a:off x="3780343" y="393412"/>
            <a:ext cx="2327274" cy="1381125"/>
          </a:xfrm>
          <a:prstGeom prst="wedgeRoundRectCallout">
            <a:avLst>
              <a:gd name="adj1" fmla="val -16750"/>
              <a:gd name="adj2" fmla="val 74049"/>
              <a:gd name="adj3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30" tIns="45715" rIns="91430" bIns="45715"/>
          <a:lstStyle/>
          <a:p>
            <a:pPr algn="ctr"/>
            <a:r>
              <a:rPr lang="ru-RU" sz="2800" b="1" dirty="0">
                <a:latin typeface="Garamond" pitchFamily="18" charset="0"/>
              </a:rPr>
              <a:t>Реши примеры </a:t>
            </a:r>
          </a:p>
          <a:p>
            <a:pPr algn="ctr"/>
            <a:r>
              <a:rPr lang="ru-RU" sz="2800" b="1" dirty="0">
                <a:latin typeface="Garamond" pitchFamily="18" charset="0"/>
              </a:rPr>
              <a:t>с окошками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343" y="2144640"/>
            <a:ext cx="1538181" cy="1858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002" y="4581525"/>
            <a:ext cx="1388071" cy="1797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9" descr="BK00014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7" y="-7143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527800" y="6437314"/>
            <a:ext cx="2133600" cy="365125"/>
          </a:xfrm>
        </p:spPr>
        <p:txBody>
          <a:bodyPr/>
          <a:lstStyle/>
          <a:p>
            <a:fld id="{83875486-CA89-44B7-8AC5-19857663C7A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798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0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0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0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0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9" grpId="0"/>
      <p:bldP spid="120850" grpId="0"/>
      <p:bldP spid="120851" grpId="0"/>
      <p:bldP spid="120852" grpId="0"/>
      <p:bldP spid="120853" grpId="0"/>
      <p:bldP spid="120854" grpId="0"/>
      <p:bldP spid="120856" grpId="0"/>
      <p:bldP spid="120857" grpId="0"/>
      <p:bldP spid="120858" grpId="0"/>
      <p:bldP spid="120859" grpId="0"/>
      <p:bldP spid="120860" grpId="0"/>
      <p:bldP spid="12086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27075</TotalTime>
  <Words>171</Words>
  <Application>Microsoft Office PowerPoint</Application>
  <PresentationFormat>Экран (4:3)</PresentationFormat>
  <Paragraphs>76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43</cp:revision>
  <dcterms:created xsi:type="dcterms:W3CDTF">2013-11-08T05:05:01Z</dcterms:created>
  <dcterms:modified xsi:type="dcterms:W3CDTF">2014-02-13T13:29:44Z</dcterms:modified>
</cp:coreProperties>
</file>