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5" autoAdjust="0"/>
  </p:normalViewPr>
  <p:slideViewPr>
    <p:cSldViewPr snapToGrid="0">
      <p:cViewPr varScale="1">
        <p:scale>
          <a:sx n="87" d="100"/>
          <a:sy n="87" d="100"/>
        </p:scale>
        <p:origin x="666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12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3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7117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65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2259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088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61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0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3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131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6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3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89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994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7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4D95E-9C91-4B02-A70A-306A57F2B806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CDF9AC0-5C5F-4812-A8FD-C4E0A4B920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7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19489"/>
            <a:ext cx="9144000" cy="1586429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                       «Детский сад № 6»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7604" y="3602037"/>
            <a:ext cx="3756751" cy="28428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011" y="1655009"/>
            <a:ext cx="5835323" cy="512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318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«Золушка»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направленности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5013" y="2180997"/>
            <a:ext cx="3915592" cy="459878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032" y="2180997"/>
            <a:ext cx="4091038" cy="44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2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«Дюймовочка» комбинированной направленности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02" y="2290464"/>
            <a:ext cx="3743762" cy="3985649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0377" y="2349972"/>
            <a:ext cx="3480668" cy="395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4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1788" y="420707"/>
            <a:ext cx="4538031" cy="347976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                   Безручко Татьяна Сергеевна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презентация: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«Спортивные центры в ДОУ»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962" y="1211854"/>
            <a:ext cx="3902205" cy="5221997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14" y="3248167"/>
            <a:ext cx="3215138" cy="35216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234" y="2497540"/>
            <a:ext cx="2770551" cy="436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626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Физкультурный зал.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52" y="1665027"/>
            <a:ext cx="3016631" cy="44460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6866" y="1651378"/>
            <a:ext cx="3529122" cy="432859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040" y="2224585"/>
            <a:ext cx="3600814" cy="3864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76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6439"/>
            <a:ext cx="8596668" cy="10576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группа раннего возраста № 11 «Репка» общеразвивающей направленности.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653" y="2088107"/>
            <a:ext cx="3436966" cy="408885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1807" y="2306471"/>
            <a:ext cx="3940015" cy="35072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578" y="1825625"/>
            <a:ext cx="2929831" cy="4564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071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16" y="276990"/>
            <a:ext cx="10515600" cy="13255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группа № 12 «Колобок» общеразвивающей направленности.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19" y="2210937"/>
            <a:ext cx="2954149" cy="393886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6658" y="2156345"/>
            <a:ext cx="3741314" cy="42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6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Младшая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«Теремок»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направленности.</a:t>
            </a:r>
          </a:p>
        </p:txBody>
      </p:sp>
      <p:pic>
        <p:nvPicPr>
          <p:cNvPr id="4" name="Объект 3" descr="C:\Users\User\Desktop\Новая папка\IMG-3c7c7e43e876b2716b6b3bd07218e524-V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57" y="2361062"/>
            <a:ext cx="2816372" cy="3826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Новая папка\20171023_09410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482" y="1842448"/>
            <a:ext cx="3816606" cy="501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Новая папка\20171018_14590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7088" y="1437339"/>
            <a:ext cx="4562902" cy="313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4889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«Чебурашка»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направленности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965" y="1861192"/>
            <a:ext cx="4713836" cy="46087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60" y="1931103"/>
            <a:ext cx="4869950" cy="387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6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5303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«Вини пух»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направленности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2083" y="2593075"/>
            <a:ext cx="2094958" cy="37243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87" y="1678674"/>
            <a:ext cx="3608129" cy="47554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4162" y="1897038"/>
            <a:ext cx="3536167" cy="457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8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№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«Буратино» комбинированной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направленности.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529" y="2377457"/>
            <a:ext cx="2821520" cy="376202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20" y="2033516"/>
            <a:ext cx="3392749" cy="44499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876" y="2033516"/>
            <a:ext cx="3067519" cy="439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89051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175</TotalTime>
  <Words>106</Words>
  <Application>Microsoft Office PowerPoint</Application>
  <PresentationFormat>Широкоэкранный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Грань</vt:lpstr>
      <vt:lpstr>Муниципальное автономное дошкольное образовательное учреждение                        «Детский сад № 6»</vt:lpstr>
      <vt:lpstr>Инструктор по физической культуре                    Безручко Татьяна Сергеевна  презентация:  «Спортивные центры в ДОУ» </vt:lpstr>
      <vt:lpstr>Физкультурный зал.</vt:lpstr>
      <vt:lpstr>Вторая группа раннего возраста № 11 «Репка» общеразвивающей направленности.</vt:lpstr>
      <vt:lpstr>Младшая группа № 12 «Колобок» общеразвивающей направленности.</vt:lpstr>
      <vt:lpstr>Младшая группа № 13 «Теремок» общеразвивающей направленности.</vt:lpstr>
      <vt:lpstr>Средняя группа № 14 «Чебурашка» общеразвивающей направленности.</vt:lpstr>
      <vt:lpstr>Средняя группа № 15 «Вини пух» общеразвивающей направленности.</vt:lpstr>
      <vt:lpstr>Средняя группа № 17 «Буратино» комбинированной  направленности.</vt:lpstr>
      <vt:lpstr>Старшая группа № 16 «Золушка» общеразвивающей направленности.</vt:lpstr>
      <vt:lpstr>Подготовительная к школе группа № 18 «Дюймовочка» комбинированной направленности.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 6»</dc:title>
  <dc:creator>user</dc:creator>
  <cp:lastModifiedBy>user</cp:lastModifiedBy>
  <cp:revision>23</cp:revision>
  <dcterms:created xsi:type="dcterms:W3CDTF">2017-11-15T05:11:08Z</dcterms:created>
  <dcterms:modified xsi:type="dcterms:W3CDTF">2017-12-27T06:39:42Z</dcterms:modified>
</cp:coreProperties>
</file>