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3" r:id="rId2"/>
    <p:sldId id="269" r:id="rId3"/>
    <p:sldId id="262" r:id="rId4"/>
    <p:sldId id="264" r:id="rId5"/>
    <p:sldId id="265" r:id="rId6"/>
    <p:sldId id="259" r:id="rId7"/>
    <p:sldId id="257" r:id="rId8"/>
    <p:sldId id="260" r:id="rId9"/>
    <p:sldId id="267" r:id="rId10"/>
    <p:sldId id="258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FCA8B-1F3B-4C50-908F-555EE10CAB2A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F7F90-58E1-42A6-8C67-5CAF74728E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6829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133558-9E61-4E04-B7AE-0FB97867F0D7}" type="slidenum">
              <a:rPr lang="ru-RU"/>
              <a:pPr/>
              <a:t>2</a:t>
            </a:fld>
            <a:endParaRPr lang="ru-RU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2037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fld id="{4A5BD9A8-8AF7-4B4A-84C2-32DD1639BCC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B7860958-5B90-4B86-81AC-C047483B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4;&#1086;&#1082;&#1091;&#1084;&#1077;&#1085;&#1090;&#1099;%20&#1055;&#1072;&#1074;&#1083;&#1086;&#1074;&#1086;&#1081;\CHaykovskiy_Petr_Ilich_-_Vremena_goda._Zima._YAnvar._U_kamelka_(get-tune.net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4;&#1086;&#1082;&#1091;&#1084;&#1077;&#1085;&#1090;&#1099;%20&#1055;&#1072;&#1074;&#1083;&#1086;&#1074;&#1086;&#1081;\CHaykovskiy_Petr_Ilich_-_Vremena_goda._Zima._YAnvar._U_kamelka_(get-tune.net)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5123" name="Picture 3" descr="Обои на тему зим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938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WordArt 4"/>
          <p:cNvSpPr>
            <a:spLocks noChangeArrowheads="1" noChangeShapeType="1" noTextEdit="1"/>
          </p:cNvSpPr>
          <p:nvPr/>
        </p:nvSpPr>
        <p:spPr bwMode="auto">
          <a:xfrm>
            <a:off x="1763713" y="1412875"/>
            <a:ext cx="58324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5" name="Picture 3" descr="Обои на тему зим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44462"/>
            <a:ext cx="9144000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3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witch1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260648"/>
            <a:ext cx="1314450" cy="150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3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96296E-6 L 0.81909 0.0097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0" y="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579 -0.38912 C 0.61545 -0.38912 0.81909 -0.20208 0.81909 0.0301 C 0.81909 0.26204 0.61545 0.4507 0.36579 0.4507 C 0.11649 0.4507 -0.08646 0.26204 -0.08646 0.0301 C -0.08646 -0.20208 0.11649 -0.38912 0.36579 -0.38912 Z " pathEditMode="relative" rAng="0" ptsTypes="fffff">
                                      <p:cBhvr>
                                        <p:cTn id="1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2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0"/>
                            </p:stCondLst>
                            <p:childTnLst>
                              <p:par>
                                <p:cTn id="21" presetID="2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427 0.00602 C -0.09427 0.22107 0.00347 0.39769 0.12291 0.39769 C 0.26354 0.39769 0.31441 0.20185 0.33593 0.08403 L 0.35816 -0.07199 C 0.37986 -0.18981 0.4342 -0.38518 0.59305 -0.38518 C 0.69479 -0.38518 0.81128 -0.20926 0.81128 0.00602 C 0.81128 0.22107 0.69479 0.39769 0.59305 0.39769 C 0.4342 0.39769 0.37986 0.20185 0.35816 0.08403 L 0.33593 -0.07199 C 0.31441 -0.18981 0.26354 -0.38518 0.12291 -0.38518 C 0.00347 -0.38518 -0.09427 -0.20926 -0.09427 0.00602 Z " pathEditMode="relative" rAng="0" ptsTypes="ffFffffFfff">
                                      <p:cBhvr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500563" y="2205038"/>
            <a:ext cx="1008062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</a:tabLst>
            </a:pPr>
            <a:r>
              <a:rPr lang="ru-RU" b="1" i="1">
                <a:solidFill>
                  <a:srgbClr val="FFFF00"/>
                </a:solidFill>
                <a:latin typeface="Calibri" charset="0"/>
              </a:rPr>
              <a:t> </a:t>
            </a:r>
          </a:p>
        </p:txBody>
      </p:sp>
      <p:pic>
        <p:nvPicPr>
          <p:cNvPr id="4" name="CHaykovskiy_Petr_Ilich_-_Vremena_goda._Zima._YAnvar._U_kamelk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6012160" y="44371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0165" y="354204"/>
            <a:ext cx="6412399" cy="6146630"/>
          </a:xfrm>
          <a:prstGeom prst="rect">
            <a:avLst/>
          </a:prstGeom>
        </p:spPr>
      </p:pic>
      <p:pic>
        <p:nvPicPr>
          <p:cNvPr id="3" name="Picture 21" descr="снежинки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57166"/>
            <a:ext cx="192405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9" descr="снежин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15272" y="2613462"/>
            <a:ext cx="1214446" cy="1394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3" descr="снежинк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2857496"/>
            <a:ext cx="3762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3" descr="снежинк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4357694"/>
            <a:ext cx="3762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3" descr="снежинк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28" y="5857892"/>
            <a:ext cx="3762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85917" y="357166"/>
            <a:ext cx="6234016" cy="6143668"/>
          </a:xfrm>
          <a:prstGeom prst="rect">
            <a:avLst/>
          </a:prstGeom>
        </p:spPr>
      </p:pic>
      <p:pic>
        <p:nvPicPr>
          <p:cNvPr id="3" name="Picture 21" descr="снежинки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786322"/>
            <a:ext cx="192405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3" descr="снежин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428604"/>
            <a:ext cx="3762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9" descr="снежинк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15272" y="357166"/>
            <a:ext cx="9398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3" descr="снежин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2500306"/>
            <a:ext cx="3762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73401" y="357166"/>
            <a:ext cx="6188966" cy="6143668"/>
          </a:xfrm>
          <a:prstGeom prst="rect">
            <a:avLst/>
          </a:prstGeom>
        </p:spPr>
      </p:pic>
      <p:pic>
        <p:nvPicPr>
          <p:cNvPr id="3" name="Picture 19" descr="снежинк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500042"/>
            <a:ext cx="1285884" cy="1477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3" descr="снежин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5429264"/>
            <a:ext cx="3762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3" descr="снежинка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74242" y="1000108"/>
            <a:ext cx="56021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3" descr="снежинка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3071810"/>
            <a:ext cx="749710" cy="86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88102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0074" y="210312"/>
            <a:ext cx="8691082" cy="6361960"/>
          </a:xfrm>
          <a:prstGeom prst="rect">
            <a:avLst/>
          </a:prstGeom>
        </p:spPr>
      </p:pic>
      <p:pic>
        <p:nvPicPr>
          <p:cNvPr id="3" name="CHaykovskiy_Petr_Ilich_-_Vremena_goda._Zima._YAnvar._U_kamelk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15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Наталья\Мои документы\Мои рисунки\дер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357166"/>
            <a:ext cx="8591611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228599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Picture 7" descr="30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5085" y="2247574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29058" y="85723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Picture 8" descr="30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48546" y="1318611"/>
            <a:ext cx="2428892" cy="1821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57224" y="321468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428992" y="264318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23884" y="496281"/>
            <a:ext cx="2428892" cy="216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000760" y="25717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2" name="Picture 4" descr="Большое изображение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5F6FB"/>
              </a:clrFrom>
              <a:clrTo>
                <a:srgbClr val="F5F6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9448" y="525451"/>
            <a:ext cx="14716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6143636" y="428625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4" name="Picture 12" descr="magpie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6307" y="1928802"/>
            <a:ext cx="242889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286644" y="50004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7" name="Picture 4" descr="снежинкии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929454" y="428604"/>
            <a:ext cx="1778000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4705156_1-12.jpg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5400000">
            <a:off x="4288723" y="2357902"/>
            <a:ext cx="3216413" cy="22308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b16a28ec07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85728"/>
            <a:ext cx="8501122" cy="6158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071562"/>
            <a:ext cx="8429625" cy="5214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62" y="357166"/>
            <a:ext cx="700092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66FF"/>
                </a:solidFill>
              </a:rPr>
              <a:t>Покормите птиц зимой!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_В гости к зиме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6600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Презентация_В гости к зиме</Template>
  <TotalTime>72</TotalTime>
  <Words>6</Words>
  <Application>Microsoft Office PowerPoint</Application>
  <PresentationFormat>Экран (4:3)</PresentationFormat>
  <Paragraphs>3</Paragraphs>
  <Slides>11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Презентация_В гости к зиме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Руслан</dc:creator>
  <cp:lastModifiedBy>пк</cp:lastModifiedBy>
  <cp:revision>15</cp:revision>
  <dcterms:created xsi:type="dcterms:W3CDTF">2013-01-07T17:44:40Z</dcterms:created>
  <dcterms:modified xsi:type="dcterms:W3CDTF">2017-12-27T06:41:07Z</dcterms:modified>
</cp:coreProperties>
</file>