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9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79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87;&#1077;&#1089;&#1085;&#1080;%20&#1087;&#1088;&#1086;%20&#1087;&#1072;&#1087;&#1091;\-%20papa.mp3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«Роль папы в воспитании детей»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i="1" dirty="0" smtClean="0"/>
              <a:t>«Не надобно другого образца, когда в глазах пример отца»</a:t>
            </a:r>
          </a:p>
          <a:p>
            <a:r>
              <a:rPr lang="ru-RU" dirty="0" smtClean="0"/>
              <a:t>                                                       А.Грибоедов</a:t>
            </a:r>
          </a:p>
          <a:p>
            <a:endParaRPr lang="ru-RU" dirty="0"/>
          </a:p>
        </p:txBody>
      </p:sp>
      <p:pic>
        <p:nvPicPr>
          <p:cNvPr id="4" name="- pap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378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2532896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</a:rPr>
              <a:t>Если хотите изменить мир-</a:t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rgbClr val="0070C0"/>
                </a:solidFill>
              </a:rPr>
              <a:t/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rgbClr val="0070C0"/>
                </a:solidFill>
              </a:rPr>
              <a:t>любите и общайтесь со своими</a:t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rgbClr val="0070C0"/>
                </a:solidFill>
              </a:rPr>
              <a:t/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rgbClr val="0070C0"/>
                </a:solidFill>
              </a:rPr>
              <a:t> детьми!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10" name="Содержимое 9" descr="i (1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3068960"/>
            <a:ext cx="3276600" cy="2047875"/>
          </a:xfrm>
        </p:spPr>
      </p:pic>
      <p:pic>
        <p:nvPicPr>
          <p:cNvPr id="11" name="Содержимое 10" descr="i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48064" y="2996952"/>
            <a:ext cx="1724025" cy="2047875"/>
          </a:xfrm>
        </p:spPr>
      </p:pic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2016224"/>
          </a:xfrm>
        </p:spPr>
        <p:txBody>
          <a:bodyPr>
            <a:normAutofit/>
          </a:bodyPr>
          <a:lstStyle/>
          <a:p>
            <a:pPr algn="ctr"/>
            <a:r>
              <a:rPr lang="ru-RU" sz="3100" b="0" i="1" dirty="0" smtClean="0">
                <a:solidFill>
                  <a:srgbClr val="0070C0"/>
                </a:solidFill>
              </a:rPr>
              <a:t>Папа- образец мужчины,                    символ мужественности,                                              мужского начала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pic>
        <p:nvPicPr>
          <p:cNvPr id="4" name="Содержимое 3" descr="5659236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17" y="1609725"/>
            <a:ext cx="7010566" cy="4846638"/>
          </a:xfrm>
        </p:spPr>
      </p:pic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i="1" dirty="0" smtClean="0">
                <a:solidFill>
                  <a:srgbClr val="0070C0"/>
                </a:solidFill>
              </a:rPr>
              <a:t>Папа — источник уверенности и авторитета</a:t>
            </a:r>
            <a:br>
              <a:rPr lang="ru-RU" sz="2800" i="1" dirty="0" smtClean="0">
                <a:solidFill>
                  <a:srgbClr val="0070C0"/>
                </a:solidFill>
              </a:rPr>
            </a:b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1268760"/>
            <a:ext cx="7283152" cy="831168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олицетворение дисциплины и порядка</a:t>
            </a: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V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344215" y="2133600"/>
            <a:ext cx="5464969" cy="4371975"/>
          </a:xfrm>
        </p:spPr>
      </p:pic>
    </p:spTree>
  </p:cSld>
  <p:clrMapOvr>
    <a:masterClrMapping/>
  </p:clrMapOvr>
  <p:transition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596792"/>
          </a:xfrm>
        </p:spPr>
        <p:txBody>
          <a:bodyPr>
            <a:normAutofit fontScale="90000"/>
          </a:bodyPr>
          <a:lstStyle/>
          <a:p>
            <a:r>
              <a:rPr lang="ru-RU" sz="2700" i="1" dirty="0" smtClean="0">
                <a:solidFill>
                  <a:srgbClr val="0070C0"/>
                </a:solidFill>
              </a:rPr>
              <a:t>Папа- наиболее естественный источник познания о мире, труде и технике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pic>
        <p:nvPicPr>
          <p:cNvPr id="8" name="Содержимое 7" descr="4754212_origina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556793"/>
            <a:ext cx="3521075" cy="2232248"/>
          </a:xfrm>
        </p:spPr>
      </p:pic>
      <p:pic>
        <p:nvPicPr>
          <p:cNvPr id="9" name="Содержимое 8" descr="от-а-ка-отца-и-сына-ремонтируя-ко-есо-ве-осипе-а-4056464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178300" y="1484785"/>
            <a:ext cx="3521075" cy="2520279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9" y="4005064"/>
            <a:ext cx="3600400" cy="219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Users\User\Desktop\509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4005064"/>
            <a:ext cx="3384376" cy="216024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«папы»    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о.бУНДУР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</a:rPr>
              <a:t>Папы разными бывают: </a:t>
            </a:r>
          </a:p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</a:rPr>
              <a:t>Тот молчит, а тот кричит, </a:t>
            </a:r>
          </a:p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</a:rPr>
              <a:t>Тот, бывает, напевает, </a:t>
            </a:r>
          </a:p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</a:rPr>
              <a:t>Тот у </a:t>
            </a:r>
            <a:r>
              <a:rPr lang="ru-RU" i="1" dirty="0" err="1" smtClean="0">
                <a:solidFill>
                  <a:srgbClr val="C00000"/>
                </a:solidFill>
              </a:rPr>
              <a:t>телека</a:t>
            </a:r>
            <a:r>
              <a:rPr lang="ru-RU" i="1" dirty="0" smtClean="0">
                <a:solidFill>
                  <a:srgbClr val="C00000"/>
                </a:solidFill>
              </a:rPr>
              <a:t> торчит, </a:t>
            </a:r>
          </a:p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</a:rPr>
              <a:t>Тот, бывает, обнимает </a:t>
            </a:r>
          </a:p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</a:rPr>
              <a:t>Теплотою сильных рук, </a:t>
            </a:r>
          </a:p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</a:rPr>
              <a:t>Тот, бывает, забывает, </a:t>
            </a:r>
          </a:p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</a:rPr>
              <a:t>Что он сыну лучший друг. </a:t>
            </a:r>
          </a:p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</a:rPr>
              <a:t>Папы разными бывают... </a:t>
            </a:r>
          </a:p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</a:rPr>
              <a:t>И, когда проходят дни, </a:t>
            </a:r>
          </a:p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</a:rPr>
              <a:t>Сыновья их вырастают </a:t>
            </a:r>
          </a:p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</a:rPr>
              <a:t>Точка в точку, как они!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8" name="Содержимое 7" descr="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83968" y="1412776"/>
            <a:ext cx="3521075" cy="2332712"/>
          </a:xfrm>
        </p:spPr>
      </p:pic>
      <p:pic>
        <p:nvPicPr>
          <p:cNvPr id="2052" name="Picture 4" descr="C:\Users\User\Desktop\Spend-Some-Time-D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3933056"/>
            <a:ext cx="3600400" cy="243966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Работы наших пап: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95536" y="5867400"/>
            <a:ext cx="3582104" cy="457200"/>
          </a:xfrm>
        </p:spPr>
        <p:txBody>
          <a:bodyPr>
            <a:noAutofit/>
          </a:bodyPr>
          <a:lstStyle/>
          <a:p>
            <a:r>
              <a:rPr lang="ru-RU" sz="1400" dirty="0" smtClean="0"/>
              <a:t>«Полочки для занятий по математике»</a:t>
            </a:r>
          </a:p>
          <a:p>
            <a:r>
              <a:rPr lang="ru-RU" sz="1400" dirty="0" smtClean="0"/>
              <a:t> </a:t>
            </a:r>
            <a:r>
              <a:rPr lang="ru-RU" sz="1400" dirty="0" smtClean="0">
                <a:solidFill>
                  <a:srgbClr val="0070C0"/>
                </a:solidFill>
              </a:rPr>
              <a:t>ПАПА ШАЙХИЕВА ДАНИЭЛЯ</a:t>
            </a:r>
            <a:endParaRPr lang="ru-RU" sz="14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r>
              <a:rPr lang="ru-RU" sz="1400" dirty="0" smtClean="0"/>
              <a:t>«Массажный коврик для ног»</a:t>
            </a:r>
          </a:p>
          <a:p>
            <a:r>
              <a:rPr lang="ru-RU" sz="1400" dirty="0" smtClean="0">
                <a:solidFill>
                  <a:srgbClr val="0070C0"/>
                </a:solidFill>
              </a:rPr>
              <a:t>ПАПА ЯКУПОВОЙ АЗАЛИИ</a:t>
            </a:r>
            <a:endParaRPr lang="ru-RU" sz="1400" dirty="0">
              <a:solidFill>
                <a:srgbClr val="0070C0"/>
              </a:solidFill>
            </a:endParaRPr>
          </a:p>
        </p:txBody>
      </p:sp>
      <p:pic>
        <p:nvPicPr>
          <p:cNvPr id="5" name="Содержимое 4" descr="20160215_141247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983297" y="1711325"/>
            <a:ext cx="2468880" cy="4114800"/>
          </a:xfrm>
        </p:spPr>
      </p:pic>
      <p:pic>
        <p:nvPicPr>
          <p:cNvPr id="9" name="Содержимое 8" descr="20160215_141547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178300" y="2712402"/>
            <a:ext cx="3521075" cy="2112645"/>
          </a:xfrm>
        </p:spPr>
      </p:pic>
    </p:spTree>
  </p:cSld>
  <p:clrMapOvr>
    <a:masterClrMapping/>
  </p:clrMapOvr>
  <p:transition>
    <p:wipe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РАБОТЫ НАШИХ ПАП: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«Макет по ПДД»</a:t>
            </a:r>
          </a:p>
          <a:p>
            <a:r>
              <a:rPr lang="ru-RU" dirty="0" smtClean="0"/>
              <a:t>ПАПА КАМАЛЕТДИНОВА КАМИЛЯ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«Боксерская груша»</a:t>
            </a:r>
          </a:p>
          <a:p>
            <a:r>
              <a:rPr lang="ru-RU" dirty="0" smtClean="0"/>
              <a:t>ПАПА АКРАМОВОЙ АМЕЛИИ</a:t>
            </a:r>
            <a:endParaRPr lang="ru-RU" dirty="0"/>
          </a:p>
        </p:txBody>
      </p:sp>
      <p:pic>
        <p:nvPicPr>
          <p:cNvPr id="7" name="Содержимое 6" descr="20150402_185022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712402"/>
            <a:ext cx="3521075" cy="2112645"/>
          </a:xfrm>
        </p:spPr>
      </p:pic>
      <p:pic>
        <p:nvPicPr>
          <p:cNvPr id="8" name="Содержимое 7" descr="20160215_141458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04397" y="1711325"/>
            <a:ext cx="2468880" cy="4114800"/>
          </a:xfrm>
        </p:spPr>
      </p:pic>
    </p:spTree>
  </p:cSld>
  <p:clrMapOvr>
    <a:masterClrMapping/>
  </p:clrMapOvr>
  <p:transition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РАБОТЫ НАШИХ ПАП И ДЕДУШЕК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«Ширма для кукольного театра»</a:t>
            </a:r>
          </a:p>
          <a:p>
            <a:r>
              <a:rPr lang="ru-RU" dirty="0" smtClean="0"/>
              <a:t>ПАПА ВАХИТОВОЙ ДАРИНЫ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>
          <a:xfrm>
            <a:off x="4427984" y="5661248"/>
            <a:ext cx="3520440" cy="673224"/>
          </a:xfrm>
        </p:spPr>
        <p:txBody>
          <a:bodyPr>
            <a:noAutofit/>
          </a:bodyPr>
          <a:lstStyle/>
          <a:p>
            <a:r>
              <a:rPr lang="ru-RU" sz="1200" dirty="0" smtClean="0"/>
              <a:t>«Подставки для кукол бибабо и пальчикового театра»</a:t>
            </a:r>
          </a:p>
          <a:p>
            <a:r>
              <a:rPr lang="ru-RU" sz="1200" dirty="0" smtClean="0"/>
              <a:t>ДЕДУШКА ДУНАЕВА ПРОХОРА</a:t>
            </a:r>
            <a:endParaRPr lang="ru-RU" sz="1200" dirty="0"/>
          </a:p>
        </p:txBody>
      </p:sp>
      <p:pic>
        <p:nvPicPr>
          <p:cNvPr id="12" name="Содержимое 11" descr="20160215_140549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983297" y="1711325"/>
            <a:ext cx="2468880" cy="4114800"/>
          </a:xfrm>
        </p:spPr>
      </p:pic>
      <p:pic>
        <p:nvPicPr>
          <p:cNvPr id="13" name="Содержимое 12" descr="20160215_140759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3851920" y="2132856"/>
            <a:ext cx="4320480" cy="3312368"/>
          </a:xfrm>
        </p:spPr>
      </p:pic>
    </p:spTree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работы наших пап: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1400" dirty="0" smtClean="0"/>
              <a:t>«Кормушки для птиц»</a:t>
            </a:r>
          </a:p>
          <a:p>
            <a:r>
              <a:rPr lang="ru-RU" sz="1400" dirty="0" smtClean="0"/>
              <a:t>Папа Саитовой </a:t>
            </a:r>
            <a:r>
              <a:rPr lang="ru-RU" sz="1400" dirty="0" err="1" smtClean="0"/>
              <a:t>Русалины</a:t>
            </a:r>
            <a:endParaRPr lang="ru-RU" sz="1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Постройка горки</a:t>
            </a:r>
            <a:endParaRPr lang="ru-RU" dirty="0"/>
          </a:p>
        </p:txBody>
      </p:sp>
      <p:pic>
        <p:nvPicPr>
          <p:cNvPr id="8" name="Содержимое 7" descr="DSCN0148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067944" y="1556792"/>
            <a:ext cx="3593083" cy="1944216"/>
          </a:xfrm>
        </p:spPr>
      </p:pic>
      <p:pic>
        <p:nvPicPr>
          <p:cNvPr id="1026" name="Picture 2" descr="D:\1группа\фото\20151216_16582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3297" y="1711325"/>
            <a:ext cx="2468880" cy="4114800"/>
          </a:xfrm>
          <a:prstGeom prst="rect">
            <a:avLst/>
          </a:prstGeom>
          <a:noFill/>
        </p:spPr>
      </p:pic>
      <p:pic>
        <p:nvPicPr>
          <p:cNvPr id="1027" name="Picture 3" descr="C:\Users\User\Desktop\фото 1гр.Л.Ш\20160116_1436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3645024"/>
            <a:ext cx="3600400" cy="20162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103</TotalTime>
  <Words>205</Words>
  <Application>Microsoft Office PowerPoint</Application>
  <PresentationFormat>Экран (4:3)</PresentationFormat>
  <Paragraphs>40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«Роль папы в воспитании детей»</vt:lpstr>
      <vt:lpstr>Папа- образец мужчины,                    символ мужественности,                                              мужского начала </vt:lpstr>
      <vt:lpstr>Папа — источник уверенности и авторитета </vt:lpstr>
      <vt:lpstr>Папа- наиболее естественный источник познания о мире, труде и технике </vt:lpstr>
      <vt:lpstr>«папы»                      о.бУНДУР</vt:lpstr>
      <vt:lpstr>Работы наших пап:</vt:lpstr>
      <vt:lpstr>РАБОТЫ НАШИХ ПАП:</vt:lpstr>
      <vt:lpstr>РАБОТЫ НАШИХ ПАП И ДЕДУШЕК</vt:lpstr>
      <vt:lpstr>работы наших пап:</vt:lpstr>
      <vt:lpstr>Если хотите изменить мир-  любите и общайтесь со своими   детьми!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«Роль папы в воспитании детей»</dc:title>
  <dc:creator>User</dc:creator>
  <cp:lastModifiedBy>User</cp:lastModifiedBy>
  <cp:revision>14</cp:revision>
  <dcterms:created xsi:type="dcterms:W3CDTF">2016-02-16T05:10:25Z</dcterms:created>
  <dcterms:modified xsi:type="dcterms:W3CDTF">2017-12-27T11:39:27Z</dcterms:modified>
</cp:coreProperties>
</file>