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1" r:id="rId6"/>
    <p:sldId id="264" r:id="rId7"/>
    <p:sldId id="263" r:id="rId8"/>
  </p:sldIdLst>
  <p:sldSz cx="9144000" cy="6858000" type="screen4x3"/>
  <p:notesSz cx="6858000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Animation="0" useTimings="0">
    <p:browse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0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7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180774B4-3565-4B99-ADBB-B57E4734F832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2449A04-E1FF-4D41-ABA2-465D30B21A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774B4-3565-4B99-ADBB-B57E4734F832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49A04-E1FF-4D41-ABA2-465D30B21A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180774B4-3565-4B99-ADBB-B57E4734F832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22449A04-E1FF-4D41-ABA2-465D30B21A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774B4-3565-4B99-ADBB-B57E4734F832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2449A04-E1FF-4D41-ABA2-465D30B21A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774B4-3565-4B99-ADBB-B57E4734F832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22449A04-E1FF-4D41-ABA2-465D30B21A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80774B4-3565-4B99-ADBB-B57E4734F832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2449A04-E1FF-4D41-ABA2-465D30B21A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80774B4-3565-4B99-ADBB-B57E4734F832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2449A04-E1FF-4D41-ABA2-465D30B21A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774B4-3565-4B99-ADBB-B57E4734F832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2449A04-E1FF-4D41-ABA2-465D30B21A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774B4-3565-4B99-ADBB-B57E4734F832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2449A04-E1FF-4D41-ABA2-465D30B21A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774B4-3565-4B99-ADBB-B57E4734F832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2449A04-E1FF-4D41-ABA2-465D30B21A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180774B4-3565-4B99-ADBB-B57E4734F832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22449A04-E1FF-4D41-ABA2-465D30B21A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80774B4-3565-4B99-ADBB-B57E4734F832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2449A04-E1FF-4D41-ABA2-465D30B21A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karapysik.ru/rasporyadok-dnya-shkolnika/" TargetMode="Externa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548680"/>
            <a:ext cx="7956504" cy="2448272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Проект: «Школа кулинаров»</a:t>
            </a:r>
            <a:b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КНИГА   ЗДОРОВОГО </a:t>
            </a:r>
            <a:b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ПИТАНИЯ                                         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3645024"/>
            <a:ext cx="7772400" cy="2808312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Презентация </a:t>
            </a:r>
            <a:r>
              <a:rPr 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ученицы 3 «Б» класса </a:t>
            </a:r>
          </a:p>
          <a:p>
            <a:pPr algn="ctr"/>
            <a:r>
              <a:rPr lang="ru-RU" sz="2400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Биличенко</a:t>
            </a:r>
            <a:r>
              <a:rPr 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Софии</a:t>
            </a:r>
            <a:endParaRPr lang="ru-RU" sz="18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18311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idx="2"/>
          </p:nvPr>
        </p:nvSpPr>
        <p:spPr>
          <a:xfrm>
            <a:off x="4429124" y="2000240"/>
            <a:ext cx="4480548" cy="4429156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1.О вкусной и полезной пище.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2</a:t>
            </a:r>
            <a:r>
              <a:rPr 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О вредных привычках питания.</a:t>
            </a:r>
            <a:endParaRPr lang="ru-RU" sz="24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3</a:t>
            </a:r>
            <a:r>
              <a:rPr 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Банановые кораблики.</a:t>
            </a:r>
            <a:r>
              <a:rPr 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quarter" idx="1"/>
          </p:nvPr>
        </p:nvSpPr>
        <p:spPr>
          <a:xfrm>
            <a:off x="395536" y="476672"/>
            <a:ext cx="4032448" cy="2738014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sz="3600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Цель  проекта :</a:t>
            </a:r>
            <a:br>
              <a:rPr lang="ru-RU" sz="3600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4000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endParaRPr lang="ru-RU" sz="4000" i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sz="2400" i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2400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Изучить основные принципы правильного питания, которое способствует укреплению  человеческого здоровья</a:t>
            </a:r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357818" y="1643050"/>
            <a:ext cx="27933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Содержание  </a:t>
            </a:r>
            <a:r>
              <a:rPr lang="ru-RU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проекта 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64032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Заголовок 25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80920" cy="864096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о </a:t>
            </a: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ВКУСНОЙ  </a:t>
            </a: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И  </a:t>
            </a: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ПОЛЕЗНОЙ  ПИЩЕ: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Объект 27"/>
          <p:cNvSpPr>
            <a:spLocks noGrp="1"/>
          </p:cNvSpPr>
          <p:nvPr>
            <p:ph sz="quarter" idx="2"/>
          </p:nvPr>
        </p:nvSpPr>
        <p:spPr>
          <a:xfrm>
            <a:off x="611560" y="1412776"/>
            <a:ext cx="3931920" cy="348996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0" name="Объект 29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Текст 26"/>
          <p:cNvSpPr>
            <a:spLocks noGrp="1"/>
          </p:cNvSpPr>
          <p:nvPr>
            <p:ph type="body" sz="quarter" idx="1"/>
          </p:nvPr>
        </p:nvSpPr>
        <p:spPr>
          <a:xfrm>
            <a:off x="526644" y="5013176"/>
            <a:ext cx="3983320" cy="144016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Утром  полезно  кушать  кашу,  фрукты, орехи.</a:t>
            </a:r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Текст 28"/>
          <p:cNvSpPr>
            <a:spLocks noGrp="1"/>
          </p:cNvSpPr>
          <p:nvPr>
            <p:ph type="body" sz="quarter" idx="3"/>
          </p:nvPr>
        </p:nvSpPr>
        <p:spPr>
          <a:xfrm>
            <a:off x="4716016" y="5013176"/>
            <a:ext cx="3931920" cy="1368152"/>
          </a:xfrm>
        </p:spPr>
        <p:txBody>
          <a:bodyPr>
            <a:normAutofit fontScale="92500"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  днём  можно  покушать  запечённые  овощи, мясо  и  рыбу.</a:t>
            </a:r>
            <a:endParaRPr lang="ru-RU" sz="2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1" y="1412776"/>
            <a:ext cx="4082509" cy="3528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412776"/>
            <a:ext cx="3962028" cy="3528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063797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183880" cy="64807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О ВРЕДНОЙ   ПИЩЕ: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"/>
          </p:nvPr>
        </p:nvSpPr>
        <p:spPr>
          <a:xfrm>
            <a:off x="611560" y="5085184"/>
            <a:ext cx="3931920" cy="108012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Слишком   много  еды – вредно   для   организма.</a:t>
            </a:r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>
          <a:xfrm>
            <a:off x="4716016" y="5085184"/>
            <a:ext cx="3931920" cy="1152128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Слишком  много  сладкого - вредит  зубам.</a:t>
            </a:r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9013" y="1409695"/>
            <a:ext cx="3924636" cy="3566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412776"/>
            <a:ext cx="3960440" cy="3566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325436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2000232" y="500042"/>
            <a:ext cx="53725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БАНАНОВЫЕ КОРАБЛИКИ</a:t>
            </a:r>
            <a:endParaRPr lang="ru-RU" sz="3200" dirty="0"/>
          </a:p>
        </p:txBody>
      </p:sp>
      <p:sp>
        <p:nvSpPr>
          <p:cNvPr id="16" name="TextBox 15"/>
          <p:cNvSpPr txBox="1"/>
          <p:nvPr/>
        </p:nvSpPr>
        <p:spPr>
          <a:xfrm>
            <a:off x="428596" y="1643050"/>
            <a:ext cx="84296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Состав блюда: бананы, любые свежие фрукты или ягоды, взбитые сливки для украшения.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571472" y="2571744"/>
            <a:ext cx="8429684" cy="264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/>
              <a:t>Приготовление: срезаем с одной стороны банана шкурку и закрепляем ее шпажкой или соломинкой.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Ложкой снимаем вдоль примерно половину банана (его можно использовать  для торта или </a:t>
            </a:r>
            <a:r>
              <a:rPr lang="ru-RU" dirty="0" smtClean="0"/>
              <a:t>д</a:t>
            </a:r>
            <a:r>
              <a:rPr lang="ru-RU" dirty="0" smtClean="0"/>
              <a:t>есерта). В получившуюся  «лодочку» укладываем  любые ягоды: смородину, малину, кусочки слив, яблок.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Кораблики внизу в уголке украсить взбитыми сливками – морской пеной.</a:t>
            </a:r>
            <a:endParaRPr lang="ru-RU" dirty="0"/>
          </a:p>
        </p:txBody>
      </p:sp>
      <p:pic>
        <p:nvPicPr>
          <p:cNvPr id="19" name="Picture 2" descr="бананы в детском питан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29454" y="5214950"/>
            <a:ext cx="1904980" cy="139444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171247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71406" y="1428736"/>
            <a:ext cx="9001156" cy="5401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  <a:cs typeface="Arial" pitchFamily="34" charset="0"/>
              </a:rPr>
              <a:t> 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Бананы  - прекрасный источник энергии.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Спелые бананы обеспечивают организм белками, которые легко усваиваются.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Кальций положительно влияет на мозговую деятельность ребенка, поэтому они особо полезны 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3366CC"/>
                </a:solidFill>
                <a:effectLst/>
                <a:latin typeface="Times New Roman" pitchFamily="18" charset="0"/>
                <a:cs typeface="Times New Roman" pitchFamily="18" charset="0"/>
                <a:hlinkClick r:id="rId2" tooltip="Распорядок дня школьника"/>
              </a:rPr>
              <a:t>школьникам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Ам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и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нокислоты хорошо восстанавливают ткани, участвуют в заживлении ран и выработке антител, которые берегут организм от вредоносных микробов.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Бета-каротин, входящий в состав бананов, необходим для зрения и кожи.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Мякоть банана содержит пектин и крахмал, поэтому обладает обволакивающим эффектом. Благодаря этому свойству бананы полезны при гастрите.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Бананы полезны не только детям, но и взрослым. Они впитывают желудочный сок, снимая симптомы изжоги.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состав бананов входит витамин В1, а он положительно влияет на нервную систему.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  <a:cs typeface="Arial" pitchFamily="34" charset="0"/>
              </a:rPr>
              <a:t/>
            </a:r>
            <a:b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  <a:cs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643174" y="428604"/>
            <a:ext cx="39590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ПОЛЬЗА БАНАНОВ</a:t>
            </a:r>
            <a:endParaRPr lang="ru-RU" sz="32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85720" y="71414"/>
            <a:ext cx="8643998" cy="11430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Вывод:  </a:t>
            </a:r>
            <a:b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   ПРАВИЛЬНОЕ ПИТАНИЕ – ЗАЛОГ ЗДОРОВЬЯ ЧЕЛОВЕКА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Текст 1"/>
          <p:cNvSpPr>
            <a:spLocks noGrp="1"/>
          </p:cNvSpPr>
          <p:nvPr>
            <p:ph type="body" idx="2"/>
          </p:nvPr>
        </p:nvSpPr>
        <p:spPr>
          <a:xfrm>
            <a:off x="214282" y="2857496"/>
            <a:ext cx="8786874" cy="2083672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Если  правильно  питаться,  то  будешь  здоровым              </a:t>
            </a:r>
            <a:r>
              <a:rPr lang="ru-RU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</a:t>
            </a:r>
          </a:p>
          <a:p>
            <a:pPr algn="ctr"/>
            <a:r>
              <a:rPr lang="ru-RU" sz="28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Чистота – залог здоровь</a:t>
            </a:r>
            <a:r>
              <a:rPr lang="ru-RU" sz="28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</a:t>
            </a:r>
            <a:r>
              <a:rPr lang="ru-RU" sz="28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  <a:r>
              <a:rPr lang="ru-RU" sz="28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</a:t>
            </a:r>
            <a:endParaRPr lang="ru-RU" sz="28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ru-RU" sz="28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Правильно питайся </a:t>
            </a:r>
            <a:r>
              <a:rPr lang="ru-RU" sz="28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ru-RU" sz="28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здоровья       </a:t>
            </a:r>
            <a:r>
              <a:rPr lang="ru-RU" sz="28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набирайся!</a:t>
            </a:r>
          </a:p>
          <a:p>
            <a:pPr algn="ctr"/>
            <a:endParaRPr lang="ru-RU" sz="28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sz="2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99902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C0C0C0"/>
      </a:dk1>
      <a:lt1>
        <a:sysClr val="window" lastClr="393C40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380</TotalTime>
  <Words>204</Words>
  <Application>Microsoft Office PowerPoint</Application>
  <PresentationFormat>Экран (4:3)</PresentationFormat>
  <Paragraphs>35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Обычная</vt:lpstr>
      <vt:lpstr>Проект: «Школа кулинаров»  КНИГА   ЗДОРОВОГО  ПИТАНИЯ                                         </vt:lpstr>
      <vt:lpstr>Слайд 2</vt:lpstr>
      <vt:lpstr>  о ВКУСНОЙ  И  ПОЛЕЗНОЙ  ПИЩЕ:</vt:lpstr>
      <vt:lpstr>             О ВРЕДНОЙ   ПИЩЕ:</vt:lpstr>
      <vt:lpstr>Слайд 5</vt:lpstr>
      <vt:lpstr>Слайд 6</vt:lpstr>
      <vt:lpstr>Вывод:        ПРАВИЛЬНОЕ ПИТАНИЕ – ЗАЛОГ ЗДОРОВЬЯ ЧЕЛОВЕКА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Книга здор</dc:title>
  <dc:creator>пк</dc:creator>
  <cp:lastModifiedBy>vitalya161</cp:lastModifiedBy>
  <cp:revision>74</cp:revision>
  <cp:lastPrinted>2013-12-09T12:51:05Z</cp:lastPrinted>
  <dcterms:created xsi:type="dcterms:W3CDTF">2013-11-18T14:55:28Z</dcterms:created>
  <dcterms:modified xsi:type="dcterms:W3CDTF">2017-12-25T16:55:21Z</dcterms:modified>
</cp:coreProperties>
</file>