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2"/>
  </p:notesMasterIdLst>
  <p:sldIdLst>
    <p:sldId id="262" r:id="rId4"/>
    <p:sldId id="263" r:id="rId5"/>
    <p:sldId id="264" r:id="rId6"/>
    <p:sldId id="265" r:id="rId7"/>
    <p:sldId id="268" r:id="rId8"/>
    <p:sldId id="261" r:id="rId9"/>
    <p:sldId id="269" r:id="rId10"/>
    <p:sldId id="270" r:id="rId11"/>
  </p:sldIdLst>
  <p:sldSz cx="9144000" cy="6858000" type="screen4x3"/>
  <p:notesSz cx="7102475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9999FF"/>
    <a:srgbClr val="99FF66"/>
    <a:srgbClr val="66FFFF"/>
    <a:srgbClr val="FF6699"/>
    <a:srgbClr val="002060"/>
    <a:srgbClr val="FF0000"/>
    <a:srgbClr val="FFFF00"/>
    <a:srgbClr val="FFC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05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A1E67-4FA7-4A8E-AD04-206B601B71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1844D-1179-4660-AD8F-1686F540FE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129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844D-1179-4660-AD8F-1686F540FE6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543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844D-1179-4660-AD8F-1686F540FE6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2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844D-1179-4660-AD8F-1686F540FE6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79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844D-1179-4660-AD8F-1686F540FE6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069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1844D-1179-4660-AD8F-1686F540FE6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0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62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6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6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66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8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4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7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7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99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9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4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0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44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02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2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9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15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30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0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2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62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77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54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49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4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837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4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05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7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67EE9-A325-4DDD-AD09-FD9F3F26167E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BEAB5-7B77-4DF5-B1CF-CE8E5B2682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3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73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8439E-3463-4AB0-83CC-218058C4B9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62C5-9EC9-43D7-8937-49751F46D32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49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3837" y="561880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1669858"/>
            <a:ext cx="9243924" cy="32624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9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оворим</a:t>
            </a:r>
            <a:endParaRPr lang="uk-UA" sz="96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96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ТР-ДР</a:t>
            </a:r>
          </a:p>
          <a:p>
            <a:pPr algn="ctr"/>
            <a:endParaRPr lang="uk-UA" sz="14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0179" y="3301074"/>
            <a:ext cx="2708315" cy="337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>
            <a:off x="0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 flipH="1">
            <a:off x="6787418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2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4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0621" y="547479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196752"/>
            <a:ext cx="698477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Язычок </a:t>
            </a:r>
            <a:r>
              <a:rPr lang="ru-RU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вверх подними, </a:t>
            </a:r>
            <a:r>
              <a:rPr lang="ru-RU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бугорки </a:t>
            </a:r>
            <a:r>
              <a:rPr lang="ru-RU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вверху найди.</a:t>
            </a:r>
          </a:p>
          <a:p>
            <a:pPr algn="ctr"/>
            <a:r>
              <a:rPr lang="ru-RU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 носом набери</a:t>
            </a:r>
          </a:p>
          <a:p>
            <a:pPr algn="ctr"/>
            <a:r>
              <a:rPr lang="ru-RU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моторчик заведи.</a:t>
            </a:r>
            <a:endParaRPr lang="uk-UA" sz="48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7200" b="1" dirty="0">
                <a:ln w="10541" cmpd="sng">
                  <a:noFill/>
                  <a:prstDash val="solid"/>
                </a:ln>
                <a:solidFill>
                  <a:srgbClr val="00CC00"/>
                </a:solidFill>
                <a:latin typeface="Times New Roman" pitchFamily="18" charset="0"/>
                <a:cs typeface="Times New Roman" pitchFamily="18" charset="0"/>
              </a:rPr>
              <a:t>ДР-ДР-ДР</a:t>
            </a:r>
            <a:endParaRPr lang="uk-UA" sz="48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E:\ДОКУМЕНТАЦИЯ\ПРЕЗЕНТАЦІЇ\шаблоны\анимация\Школа\УЧЕНИКИ\5a708d8ef1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80" b="92015" l="24540" r="9708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473549"/>
            <a:ext cx="2708315" cy="33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80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581748" y="501884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53534" y="548603"/>
            <a:ext cx="493139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Быстро кубик </a:t>
            </a:r>
            <a:r>
              <a:rPr lang="ru-RU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выбирай,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Гласный четко называй!</a:t>
            </a: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55257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5031698" y="1399258"/>
            <a:ext cx="1012273" cy="958893"/>
          </a:xfrm>
          <a:prstGeom prst="cube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716016" y="2358152"/>
            <a:ext cx="770384" cy="870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Куб 13"/>
          <p:cNvSpPr/>
          <p:nvPr/>
        </p:nvSpPr>
        <p:spPr>
          <a:xfrm>
            <a:off x="6156176" y="2102394"/>
            <a:ext cx="1012273" cy="958893"/>
          </a:xfrm>
          <a:prstGeom prst="cube">
            <a:avLst/>
          </a:prstGeom>
          <a:solidFill>
            <a:srgbClr val="CC00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4716016" y="2969774"/>
            <a:ext cx="1337825" cy="4592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4" name="Куб 23"/>
          <p:cNvSpPr/>
          <p:nvPr/>
        </p:nvSpPr>
        <p:spPr>
          <a:xfrm>
            <a:off x="6814711" y="3200368"/>
            <a:ext cx="1012273" cy="958893"/>
          </a:xfrm>
          <a:prstGeom prst="cube">
            <a:avLst/>
          </a:prstGeom>
          <a:solidFill>
            <a:srgbClr val="FF66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4706146" y="3630156"/>
            <a:ext cx="1956166" cy="1588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706146" y="3861998"/>
            <a:ext cx="1347695" cy="8631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Куб 29"/>
          <p:cNvSpPr/>
          <p:nvPr/>
        </p:nvSpPr>
        <p:spPr>
          <a:xfrm>
            <a:off x="4878791" y="5000964"/>
            <a:ext cx="1012273" cy="958893"/>
          </a:xfrm>
          <a:prstGeom prst="cube">
            <a:avLst/>
          </a:prstGeom>
          <a:solidFill>
            <a:srgbClr val="00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4576429" y="4101191"/>
            <a:ext cx="803564" cy="8631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3" name="Куб 32"/>
          <p:cNvSpPr/>
          <p:nvPr/>
        </p:nvSpPr>
        <p:spPr>
          <a:xfrm>
            <a:off x="6156176" y="4369118"/>
            <a:ext cx="1012273" cy="958893"/>
          </a:xfrm>
          <a:prstGeom prst="cube">
            <a:avLst/>
          </a:prstGeom>
          <a:solidFill>
            <a:srgbClr val="66FFCC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763688" y="2696954"/>
            <a:ext cx="2808311" cy="1672164"/>
            <a:chOff x="1763688" y="2696954"/>
            <a:chExt cx="2808311" cy="1672164"/>
          </a:xfrm>
        </p:grpSpPr>
        <p:sp>
          <p:nvSpPr>
            <p:cNvPr id="3" name="Куб 2"/>
            <p:cNvSpPr/>
            <p:nvPr/>
          </p:nvSpPr>
          <p:spPr>
            <a:xfrm>
              <a:off x="1763688" y="2696954"/>
              <a:ext cx="1656184" cy="1672164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8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8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5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Куб 20"/>
            <p:cNvSpPr/>
            <p:nvPr/>
          </p:nvSpPr>
          <p:spPr>
            <a:xfrm>
              <a:off x="3059832" y="2696954"/>
              <a:ext cx="1512167" cy="1672164"/>
            </a:xfrm>
            <a:prstGeom prst="cube">
              <a:avLst/>
            </a:prstGeom>
            <a:solidFill>
              <a:srgbClr val="FFFF00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3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8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7544" y="3469482"/>
            <a:ext cx="2708315" cy="337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 flipH="1">
            <a:off x="6787418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77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453659" y="235802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6375572" y="1559489"/>
            <a:ext cx="2708315" cy="337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534287" y="280441"/>
            <a:ext cx="643594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ГЛАСНЫЙ первым назови, </a:t>
            </a:r>
          </a:p>
          <a:p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Четко ДР за ним скажи!</a:t>
            </a:r>
            <a:endParaRPr lang="ru-RU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55257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675859" y="2348880"/>
            <a:ext cx="1012273" cy="958893"/>
          </a:xfrm>
          <a:prstGeom prst="cube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Куб 13"/>
          <p:cNvSpPr/>
          <p:nvPr/>
        </p:nvSpPr>
        <p:spPr>
          <a:xfrm>
            <a:off x="1040425" y="3404235"/>
            <a:ext cx="1012273" cy="958893"/>
          </a:xfrm>
          <a:prstGeom prst="cube">
            <a:avLst/>
          </a:prstGeom>
          <a:solidFill>
            <a:srgbClr val="CC00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2634914" y="1389987"/>
            <a:ext cx="1012273" cy="958893"/>
          </a:xfrm>
          <a:prstGeom prst="cube">
            <a:avLst/>
          </a:prstGeom>
          <a:solidFill>
            <a:srgbClr val="FF66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534289" y="5499260"/>
            <a:ext cx="1012273" cy="958893"/>
          </a:xfrm>
          <a:prstGeom prst="cube">
            <a:avLst/>
          </a:prstGeom>
          <a:solidFill>
            <a:srgbClr val="FF996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4065863" y="1161548"/>
            <a:ext cx="1012273" cy="958893"/>
          </a:xfrm>
          <a:prstGeom prst="cube">
            <a:avLst/>
          </a:prstGeom>
          <a:solidFill>
            <a:srgbClr val="00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801794" y="4457829"/>
            <a:ext cx="1012273" cy="958893"/>
          </a:xfrm>
          <a:prstGeom prst="cube">
            <a:avLst/>
          </a:prstGeom>
          <a:solidFill>
            <a:srgbClr val="66FFCC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474180" y="4663178"/>
            <a:ext cx="2828351" cy="1700439"/>
            <a:chOff x="5474180" y="4663178"/>
            <a:chExt cx="2828351" cy="1700439"/>
          </a:xfrm>
        </p:grpSpPr>
        <p:sp>
          <p:nvSpPr>
            <p:cNvPr id="3" name="Куб 2"/>
            <p:cNvSpPr/>
            <p:nvPr/>
          </p:nvSpPr>
          <p:spPr>
            <a:xfrm>
              <a:off x="5474180" y="4663178"/>
              <a:ext cx="1656184" cy="1672164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8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8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Д</a:t>
              </a:r>
              <a:endParaRPr lang="ru-RU" sz="85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Куб 20"/>
            <p:cNvSpPr/>
            <p:nvPr/>
          </p:nvSpPr>
          <p:spPr>
            <a:xfrm>
              <a:off x="6790364" y="4691453"/>
              <a:ext cx="1512167" cy="1672164"/>
            </a:xfrm>
            <a:prstGeom prst="cube">
              <a:avLst/>
            </a:prstGeom>
            <a:solidFill>
              <a:srgbClr val="FFFF00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36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uk-UA" sz="8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Р</a:t>
              </a:r>
              <a:endPara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6" name="Прямая со стрелкой 5"/>
          <p:cNvCxnSpPr>
            <a:cxnSpLocks/>
          </p:cNvCxnSpPr>
          <p:nvPr/>
        </p:nvCxnSpPr>
        <p:spPr>
          <a:xfrm>
            <a:off x="4454893" y="2391813"/>
            <a:ext cx="1343998" cy="2571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424447" y="2348880"/>
            <a:ext cx="2227673" cy="25202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683374" y="3161872"/>
            <a:ext cx="2790806" cy="1923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052698" y="4088803"/>
            <a:ext cx="3311390" cy="11403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3" idx="2"/>
          </p:cNvCxnSpPr>
          <p:nvPr/>
        </p:nvCxnSpPr>
        <p:spPr>
          <a:xfrm>
            <a:off x="1814067" y="4937275"/>
            <a:ext cx="3660113" cy="769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546562" y="5978706"/>
            <a:ext cx="392761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 flipH="1">
            <a:off x="6787418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09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0" b="10749"/>
          <a:stretch/>
        </p:blipFill>
        <p:spPr>
          <a:xfrm>
            <a:off x="5043055" y="116632"/>
            <a:ext cx="4100945" cy="42500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6246" y="5327989"/>
            <a:ext cx="15480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ДРО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79882" y="4369695"/>
            <a:ext cx="15480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ДРУ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0936" y="3846475"/>
            <a:ext cx="15480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ДРЫ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58936" y="3391071"/>
            <a:ext cx="15480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ДРЭ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31882" y="4848842"/>
            <a:ext cx="15480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ДРА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r="2505"/>
          <a:stretch/>
        </p:blipFill>
        <p:spPr>
          <a:xfrm>
            <a:off x="27273" y="3395416"/>
            <a:ext cx="1629338" cy="194255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0811" y="692696"/>
            <a:ext cx="5508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помоГи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РЫЖЕМУ </a:t>
            </a:r>
            <a:r>
              <a:rPr lang="uk-UA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Апу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ПРОЙТИ ПО СТУПЕНЬКАМ</a:t>
            </a:r>
            <a:endParaRPr lang="uk-U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20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0.01041 L 0.04792 -0.0868 C 0.05816 -0.09213 0.07327 -0.09467 0.08889 -0.09467 C 0.10695 -0.09467 0.12118 -0.09213 0.13143 -0.0868 L 0.17969 -0.06296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15" y="-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969 -0.06296 L 0.22362 -0.13449 C 0.23299 -0.15023 0.24688 -0.1574 0.26112 -0.1574 C 0.27778 -0.1574 0.33073 -0.14166 0.3323 -0.1375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22" y="-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23 -0.13958 C 0.3323 -0.13935 0.37848 -0.23449 0.40348 -0.23449 C 0.42848 -0.23449 0.47691 -0.20648 0.48681 -0.20416 " pathEditMode="relative" rAng="0" ptsTypes="fsf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6" y="-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681 -0.20416 C 0.48681 -0.20393 0.53629 -0.2699 0.55035 -0.27893 C 0.56441 -0.28796 0.59671 -0.2831 0.61858 -0.2831 " pathEditMode="relative" rAng="0" ptsTypes="fsf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0" y="-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Прямоугольник 59"/>
          <p:cNvSpPr/>
          <p:nvPr/>
        </p:nvSpPr>
        <p:spPr>
          <a:xfrm>
            <a:off x="647564" y="544813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76926" y="487318"/>
            <a:ext cx="36257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552579"/>
                </a:solidFill>
                <a:latin typeface="Times New Roman" pitchFamily="18" charset="0"/>
                <a:cs typeface="Times New Roman" pitchFamily="18" charset="0"/>
              </a:rPr>
              <a:t>ПРОЧИТАЙ!</a:t>
            </a:r>
            <a:endParaRPr lang="ru-RU" sz="4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55257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уб 2"/>
          <p:cNvSpPr/>
          <p:nvPr/>
        </p:nvSpPr>
        <p:spPr>
          <a:xfrm>
            <a:off x="4304228" y="2383882"/>
            <a:ext cx="1923956" cy="1893979"/>
          </a:xfrm>
          <a:prstGeom prst="cube">
            <a:avLst/>
          </a:prstGeom>
          <a:solidFill>
            <a:schemeClr val="accent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ТР</a:t>
            </a:r>
            <a:endParaRPr lang="ru-RU" sz="7200" b="1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173815" y="953652"/>
            <a:ext cx="830740" cy="741476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6228184" y="1256759"/>
            <a:ext cx="919197" cy="11271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Куб 13"/>
          <p:cNvSpPr/>
          <p:nvPr/>
        </p:nvSpPr>
        <p:spPr>
          <a:xfrm>
            <a:off x="7150899" y="1854954"/>
            <a:ext cx="788683" cy="726888"/>
          </a:xfrm>
          <a:prstGeom prst="cube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7147381" y="2778541"/>
            <a:ext cx="830740" cy="741919"/>
          </a:xfrm>
          <a:prstGeom prst="cube">
            <a:avLst/>
          </a:prstGeom>
          <a:solidFill>
            <a:srgbClr val="66FF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7198370" y="3755318"/>
            <a:ext cx="866177" cy="777446"/>
          </a:xfrm>
          <a:prstGeom prst="cube">
            <a:avLst/>
          </a:prstGeom>
          <a:solidFill>
            <a:srgbClr val="9999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7199117" y="4731729"/>
            <a:ext cx="805438" cy="789317"/>
          </a:xfrm>
          <a:prstGeom prst="cub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Куб 21"/>
          <p:cNvSpPr/>
          <p:nvPr/>
        </p:nvSpPr>
        <p:spPr>
          <a:xfrm>
            <a:off x="2693510" y="1016599"/>
            <a:ext cx="819135" cy="684209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2693510" y="1989224"/>
            <a:ext cx="805438" cy="789317"/>
          </a:xfrm>
          <a:prstGeom prst="cube">
            <a:avLst/>
          </a:prstGeom>
          <a:solidFill>
            <a:srgbClr val="66EA4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2632771" y="2977872"/>
            <a:ext cx="866177" cy="777446"/>
          </a:xfrm>
          <a:prstGeom prst="cube">
            <a:avLst/>
          </a:prstGeom>
          <a:solidFill>
            <a:srgbClr val="66FF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2705256" y="3879808"/>
            <a:ext cx="806281" cy="741919"/>
          </a:xfrm>
          <a:prstGeom prst="cube">
            <a:avLst/>
          </a:prstGeom>
          <a:solidFill>
            <a:srgbClr val="9999FF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2671517" y="4794159"/>
            <a:ext cx="788683" cy="726888"/>
          </a:xfrm>
          <a:prstGeom prst="cube">
            <a:avLst/>
          </a:prstGeom>
          <a:solidFill>
            <a:srgbClr val="FFFF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72960" y="989323"/>
            <a:ext cx="628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721801" y="1029607"/>
            <a:ext cx="6286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30904" y="1891370"/>
            <a:ext cx="6639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671517" y="2065550"/>
            <a:ext cx="6639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685142" y="3061810"/>
            <a:ext cx="6367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205448" y="2814027"/>
            <a:ext cx="6367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195233" y="3797424"/>
            <a:ext cx="6655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670714" y="3937248"/>
            <a:ext cx="6655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810767" y="4824479"/>
            <a:ext cx="4507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284797" y="4824478"/>
            <a:ext cx="4507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endParaRPr lang="ru-RU" sz="4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flipH="1" flipV="1">
            <a:off x="3563684" y="1350890"/>
            <a:ext cx="1080324" cy="113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3593979" y="2377659"/>
            <a:ext cx="718642" cy="4968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 flipV="1">
            <a:off x="3511537" y="3317132"/>
            <a:ext cx="756000" cy="1373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3585584" y="3808483"/>
            <a:ext cx="718643" cy="3452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3585585" y="4352746"/>
            <a:ext cx="718642" cy="6942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6228184" y="2303536"/>
            <a:ext cx="919197" cy="5104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6310601" y="3307543"/>
            <a:ext cx="756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6228184" y="3580263"/>
            <a:ext cx="919197" cy="6326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986294" y="4009344"/>
            <a:ext cx="1161087" cy="11426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5544" y="1891370"/>
            <a:ext cx="2708315" cy="337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Управляющая кнопка: далее 53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>
            <a:off x="4339" y="21942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44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r="2505"/>
          <a:stretch/>
        </p:blipFill>
        <p:spPr>
          <a:xfrm>
            <a:off x="3330886" y="3826819"/>
            <a:ext cx="2215723" cy="264165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020" y="6211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ПОМОГИ РЫЖЕМУ АПУ СОБРАТЬ ШАРИКИ</a:t>
            </a:r>
          </a:p>
          <a:p>
            <a:pPr algn="ctr"/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9584" y="92196"/>
            <a:ext cx="1440000" cy="4064168"/>
            <a:chOff x="59584" y="92196"/>
            <a:chExt cx="1440000" cy="4064168"/>
          </a:xfrm>
        </p:grpSpPr>
        <p:sp>
          <p:nvSpPr>
            <p:cNvPr id="9" name="Овал 8"/>
            <p:cNvSpPr/>
            <p:nvPr/>
          </p:nvSpPr>
          <p:spPr>
            <a:xfrm>
              <a:off x="59584" y="92196"/>
              <a:ext cx="1440000" cy="144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ТР</a:t>
              </a:r>
            </a:p>
          </p:txBody>
        </p:sp>
        <p:sp>
          <p:nvSpPr>
            <p:cNvPr id="19" name="Равнобедренный треугольник 18"/>
            <p:cNvSpPr/>
            <p:nvPr/>
          </p:nvSpPr>
          <p:spPr>
            <a:xfrm>
              <a:off x="671584" y="1532196"/>
              <a:ext cx="216000" cy="216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олилиния 1"/>
            <p:cNvSpPr/>
            <p:nvPr/>
          </p:nvSpPr>
          <p:spPr>
            <a:xfrm>
              <a:off x="664260" y="1759527"/>
              <a:ext cx="347923" cy="2396837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173926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173926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400"/>
                <a:gd name="connsiteY0" fmla="*/ 0 h 2396837"/>
                <a:gd name="connsiteX1" fmla="*/ 49235 w 396400"/>
                <a:gd name="connsiteY1" fmla="*/ 304800 h 2396837"/>
                <a:gd name="connsiteX2" fmla="*/ 7672 w 396400"/>
                <a:gd name="connsiteY2" fmla="*/ 526473 h 2396837"/>
                <a:gd name="connsiteX3" fmla="*/ 201635 w 396400"/>
                <a:gd name="connsiteY3" fmla="*/ 775855 h 2396837"/>
                <a:gd name="connsiteX4" fmla="*/ 173926 w 396400"/>
                <a:gd name="connsiteY4" fmla="*/ 1191491 h 2396837"/>
                <a:gd name="connsiteX5" fmla="*/ 326326 w 396400"/>
                <a:gd name="connsiteY5" fmla="*/ 1427019 h 2396837"/>
                <a:gd name="connsiteX6" fmla="*/ 395599 w 396400"/>
                <a:gd name="connsiteY6" fmla="*/ 1773382 h 2396837"/>
                <a:gd name="connsiteX7" fmla="*/ 284762 w 396400"/>
                <a:gd name="connsiteY7" fmla="*/ 2008909 h 2396837"/>
                <a:gd name="connsiteX8" fmla="*/ 298617 w 396400"/>
                <a:gd name="connsiteY8" fmla="*/ 2396837 h 2396837"/>
                <a:gd name="connsiteX0" fmla="*/ 97740 w 347923"/>
                <a:gd name="connsiteY0" fmla="*/ 0 h 2396837"/>
                <a:gd name="connsiteX1" fmla="*/ 758 w 347923"/>
                <a:gd name="connsiteY1" fmla="*/ 304800 h 2396837"/>
                <a:gd name="connsiteX2" fmla="*/ 153158 w 347923"/>
                <a:gd name="connsiteY2" fmla="*/ 775855 h 2396837"/>
                <a:gd name="connsiteX3" fmla="*/ 125449 w 347923"/>
                <a:gd name="connsiteY3" fmla="*/ 1191491 h 2396837"/>
                <a:gd name="connsiteX4" fmla="*/ 277849 w 347923"/>
                <a:gd name="connsiteY4" fmla="*/ 1427019 h 2396837"/>
                <a:gd name="connsiteX5" fmla="*/ 347122 w 347923"/>
                <a:gd name="connsiteY5" fmla="*/ 1773382 h 2396837"/>
                <a:gd name="connsiteX6" fmla="*/ 236285 w 347923"/>
                <a:gd name="connsiteY6" fmla="*/ 2008909 h 2396837"/>
                <a:gd name="connsiteX7" fmla="*/ 250140 w 347923"/>
                <a:gd name="connsiteY7" fmla="*/ 2396837 h 2396837"/>
                <a:gd name="connsiteX0" fmla="*/ 97740 w 347923"/>
                <a:gd name="connsiteY0" fmla="*/ 0 h 2396837"/>
                <a:gd name="connsiteX1" fmla="*/ 758 w 347923"/>
                <a:gd name="connsiteY1" fmla="*/ 304800 h 2396837"/>
                <a:gd name="connsiteX2" fmla="*/ 153158 w 347923"/>
                <a:gd name="connsiteY2" fmla="*/ 775855 h 2396837"/>
                <a:gd name="connsiteX3" fmla="*/ 125449 w 347923"/>
                <a:gd name="connsiteY3" fmla="*/ 1191491 h 2396837"/>
                <a:gd name="connsiteX4" fmla="*/ 277849 w 347923"/>
                <a:gd name="connsiteY4" fmla="*/ 1427019 h 2396837"/>
                <a:gd name="connsiteX5" fmla="*/ 347122 w 347923"/>
                <a:gd name="connsiteY5" fmla="*/ 1773382 h 2396837"/>
                <a:gd name="connsiteX6" fmla="*/ 236285 w 347923"/>
                <a:gd name="connsiteY6" fmla="*/ 2008909 h 2396837"/>
                <a:gd name="connsiteX7" fmla="*/ 250140 w 347923"/>
                <a:gd name="connsiteY7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923" h="2396837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32376" y="628073"/>
                    <a:pt x="153158" y="775855"/>
                  </a:cubicBezTo>
                  <a:cubicBezTo>
                    <a:pt x="173940" y="923637"/>
                    <a:pt x="104667" y="1082964"/>
                    <a:pt x="125449" y="1191491"/>
                  </a:cubicBezTo>
                  <a:cubicBezTo>
                    <a:pt x="146231" y="1300018"/>
                    <a:pt x="240904" y="1330037"/>
                    <a:pt x="277849" y="1427019"/>
                  </a:cubicBezTo>
                  <a:cubicBezTo>
                    <a:pt x="314794" y="1524001"/>
                    <a:pt x="354049" y="1676400"/>
                    <a:pt x="347122" y="1773382"/>
                  </a:cubicBezTo>
                  <a:cubicBezTo>
                    <a:pt x="340195" y="1870364"/>
                    <a:pt x="252449" y="1905000"/>
                    <a:pt x="236285" y="2008909"/>
                  </a:cubicBezTo>
                  <a:cubicBezTo>
                    <a:pt x="240903" y="2138218"/>
                    <a:pt x="194722" y="2327564"/>
                    <a:pt x="250140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7674686" y="127028"/>
            <a:ext cx="1440000" cy="4018005"/>
            <a:chOff x="7674686" y="127028"/>
            <a:chExt cx="1440000" cy="4018005"/>
          </a:xfrm>
        </p:grpSpPr>
        <p:sp>
          <p:nvSpPr>
            <p:cNvPr id="14" name="Овал 13"/>
            <p:cNvSpPr/>
            <p:nvPr/>
          </p:nvSpPr>
          <p:spPr>
            <a:xfrm>
              <a:off x="7674686" y="127028"/>
              <a:ext cx="1440000" cy="1440000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ТРЭ</a:t>
              </a:r>
              <a:endParaRPr lang="ru-RU" sz="3600" b="1" dirty="0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8286686" y="1584884"/>
              <a:ext cx="216000" cy="216000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олилиния 24"/>
            <p:cNvSpPr/>
            <p:nvPr/>
          </p:nvSpPr>
          <p:spPr>
            <a:xfrm flipH="1">
              <a:off x="8106734" y="1748196"/>
              <a:ext cx="395952" cy="2396837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326326 w 617272"/>
                <a:gd name="connsiteY4" fmla="*/ 1427019 h 2435011"/>
                <a:gd name="connsiteX5" fmla="*/ 395599 w 617272"/>
                <a:gd name="connsiteY5" fmla="*/ 1773382 h 2435011"/>
                <a:gd name="connsiteX6" fmla="*/ 284762 w 617272"/>
                <a:gd name="connsiteY6" fmla="*/ 2008909 h 2435011"/>
                <a:gd name="connsiteX7" fmla="*/ 298617 w 617272"/>
                <a:gd name="connsiteY7" fmla="*/ 2396837 h 2435011"/>
                <a:gd name="connsiteX8" fmla="*/ 617272 w 617272"/>
                <a:gd name="connsiteY8" fmla="*/ 2424546 h 2435011"/>
                <a:gd name="connsiteX0" fmla="*/ 146217 w 617272"/>
                <a:gd name="connsiteY0" fmla="*/ 0 h 2451834"/>
                <a:gd name="connsiteX1" fmla="*/ 49235 w 617272"/>
                <a:gd name="connsiteY1" fmla="*/ 304800 h 2451834"/>
                <a:gd name="connsiteX2" fmla="*/ 7672 w 617272"/>
                <a:gd name="connsiteY2" fmla="*/ 526473 h 2451834"/>
                <a:gd name="connsiteX3" fmla="*/ 201635 w 617272"/>
                <a:gd name="connsiteY3" fmla="*/ 775855 h 2451834"/>
                <a:gd name="connsiteX4" fmla="*/ 326326 w 617272"/>
                <a:gd name="connsiteY4" fmla="*/ 1427019 h 2451834"/>
                <a:gd name="connsiteX5" fmla="*/ 395599 w 617272"/>
                <a:gd name="connsiteY5" fmla="*/ 1773382 h 2451834"/>
                <a:gd name="connsiteX6" fmla="*/ 298617 w 617272"/>
                <a:gd name="connsiteY6" fmla="*/ 2396837 h 2451834"/>
                <a:gd name="connsiteX7" fmla="*/ 617272 w 617272"/>
                <a:gd name="connsiteY7" fmla="*/ 2424546 h 2451834"/>
                <a:gd name="connsiteX0" fmla="*/ 146217 w 395952"/>
                <a:gd name="connsiteY0" fmla="*/ 0 h 2396837"/>
                <a:gd name="connsiteX1" fmla="*/ 49235 w 395952"/>
                <a:gd name="connsiteY1" fmla="*/ 304800 h 2396837"/>
                <a:gd name="connsiteX2" fmla="*/ 7672 w 395952"/>
                <a:gd name="connsiteY2" fmla="*/ 526473 h 2396837"/>
                <a:gd name="connsiteX3" fmla="*/ 201635 w 395952"/>
                <a:gd name="connsiteY3" fmla="*/ 775855 h 2396837"/>
                <a:gd name="connsiteX4" fmla="*/ 326326 w 395952"/>
                <a:gd name="connsiteY4" fmla="*/ 1427019 h 2396837"/>
                <a:gd name="connsiteX5" fmla="*/ 395599 w 395952"/>
                <a:gd name="connsiteY5" fmla="*/ 1773382 h 2396837"/>
                <a:gd name="connsiteX6" fmla="*/ 298617 w 395952"/>
                <a:gd name="connsiteY6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5952" h="2396837">
                  <a:moveTo>
                    <a:pt x="146217" y="0"/>
                  </a:moveTo>
                  <a:cubicBezTo>
                    <a:pt x="117760" y="142282"/>
                    <a:pt x="72326" y="217055"/>
                    <a:pt x="49235" y="304800"/>
                  </a:cubicBezTo>
                  <a:cubicBezTo>
                    <a:pt x="26144" y="392545"/>
                    <a:pt x="-17728" y="447964"/>
                    <a:pt x="7672" y="526473"/>
                  </a:cubicBezTo>
                  <a:cubicBezTo>
                    <a:pt x="33072" y="604982"/>
                    <a:pt x="148526" y="625764"/>
                    <a:pt x="201635" y="775855"/>
                  </a:cubicBezTo>
                  <a:cubicBezTo>
                    <a:pt x="254744" y="925946"/>
                    <a:pt x="293999" y="1260765"/>
                    <a:pt x="326326" y="1427019"/>
                  </a:cubicBezTo>
                  <a:cubicBezTo>
                    <a:pt x="358653" y="1593274"/>
                    <a:pt x="400217" y="1611746"/>
                    <a:pt x="395599" y="1773382"/>
                  </a:cubicBezTo>
                  <a:cubicBezTo>
                    <a:pt x="390981" y="1935018"/>
                    <a:pt x="261672" y="2288310"/>
                    <a:pt x="298617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1553810" y="92196"/>
            <a:ext cx="1440000" cy="4064168"/>
            <a:chOff x="1553810" y="92196"/>
            <a:chExt cx="1440000" cy="4064168"/>
          </a:xfrm>
        </p:grpSpPr>
        <p:sp>
          <p:nvSpPr>
            <p:cNvPr id="10" name="Овал 9"/>
            <p:cNvSpPr/>
            <p:nvPr/>
          </p:nvSpPr>
          <p:spPr>
            <a:xfrm>
              <a:off x="1553810" y="92196"/>
              <a:ext cx="1440000" cy="1440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ТРА</a:t>
              </a:r>
            </a:p>
          </p:txBody>
        </p:sp>
        <p:sp>
          <p:nvSpPr>
            <p:cNvPr id="20" name="Равнобедренный треугольник 19"/>
            <p:cNvSpPr/>
            <p:nvPr/>
          </p:nvSpPr>
          <p:spPr>
            <a:xfrm>
              <a:off x="2165810" y="1532196"/>
              <a:ext cx="216000" cy="216000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2182742" y="1759527"/>
              <a:ext cx="286413" cy="2396837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97740 w 348243"/>
                <a:gd name="connsiteY0" fmla="*/ 0 h 2396837"/>
                <a:gd name="connsiteX1" fmla="*/ 758 w 348243"/>
                <a:gd name="connsiteY1" fmla="*/ 304800 h 2396837"/>
                <a:gd name="connsiteX2" fmla="*/ 153158 w 348243"/>
                <a:gd name="connsiteY2" fmla="*/ 775855 h 2396837"/>
                <a:gd name="connsiteX3" fmla="*/ 42322 w 348243"/>
                <a:gd name="connsiteY3" fmla="*/ 1191491 h 2396837"/>
                <a:gd name="connsiteX4" fmla="*/ 277849 w 348243"/>
                <a:gd name="connsiteY4" fmla="*/ 1427019 h 2396837"/>
                <a:gd name="connsiteX5" fmla="*/ 347122 w 348243"/>
                <a:gd name="connsiteY5" fmla="*/ 1773382 h 2396837"/>
                <a:gd name="connsiteX6" fmla="*/ 236285 w 348243"/>
                <a:gd name="connsiteY6" fmla="*/ 2008909 h 2396837"/>
                <a:gd name="connsiteX7" fmla="*/ 250140 w 348243"/>
                <a:gd name="connsiteY7" fmla="*/ 2396837 h 2396837"/>
                <a:gd name="connsiteX0" fmla="*/ 97740 w 286413"/>
                <a:gd name="connsiteY0" fmla="*/ 0 h 2396837"/>
                <a:gd name="connsiteX1" fmla="*/ 758 w 286413"/>
                <a:gd name="connsiteY1" fmla="*/ 304800 h 2396837"/>
                <a:gd name="connsiteX2" fmla="*/ 153158 w 286413"/>
                <a:gd name="connsiteY2" fmla="*/ 775855 h 2396837"/>
                <a:gd name="connsiteX3" fmla="*/ 42322 w 286413"/>
                <a:gd name="connsiteY3" fmla="*/ 1191491 h 2396837"/>
                <a:gd name="connsiteX4" fmla="*/ 277849 w 286413"/>
                <a:gd name="connsiteY4" fmla="*/ 1427019 h 2396837"/>
                <a:gd name="connsiteX5" fmla="*/ 236285 w 286413"/>
                <a:gd name="connsiteY5" fmla="*/ 2008909 h 2396837"/>
                <a:gd name="connsiteX6" fmla="*/ 250140 w 286413"/>
                <a:gd name="connsiteY6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413" h="2396837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46231" y="628073"/>
                    <a:pt x="153158" y="775855"/>
                  </a:cubicBezTo>
                  <a:cubicBezTo>
                    <a:pt x="160085" y="923637"/>
                    <a:pt x="21540" y="1082964"/>
                    <a:pt x="42322" y="1191491"/>
                  </a:cubicBezTo>
                  <a:cubicBezTo>
                    <a:pt x="63104" y="1300018"/>
                    <a:pt x="245522" y="1290783"/>
                    <a:pt x="277849" y="1427019"/>
                  </a:cubicBezTo>
                  <a:cubicBezTo>
                    <a:pt x="310176" y="1563255"/>
                    <a:pt x="240903" y="1847273"/>
                    <a:pt x="236285" y="2008909"/>
                  </a:cubicBezTo>
                  <a:cubicBezTo>
                    <a:pt x="240903" y="2138218"/>
                    <a:pt x="194722" y="2327564"/>
                    <a:pt x="250140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6105151" y="144802"/>
            <a:ext cx="1476000" cy="3820123"/>
            <a:chOff x="6105151" y="144802"/>
            <a:chExt cx="1476000" cy="3820123"/>
          </a:xfrm>
        </p:grpSpPr>
        <p:sp>
          <p:nvSpPr>
            <p:cNvPr id="13" name="Овал 12"/>
            <p:cNvSpPr/>
            <p:nvPr/>
          </p:nvSpPr>
          <p:spPr>
            <a:xfrm>
              <a:off x="6105151" y="144802"/>
              <a:ext cx="1476000" cy="1440000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ТРЫ</a:t>
              </a:r>
              <a:endParaRPr lang="ru-RU" sz="3600" b="1" dirty="0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6833026" y="1575224"/>
              <a:ext cx="216000" cy="216000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олилиния 26"/>
            <p:cNvSpPr/>
            <p:nvPr/>
          </p:nvSpPr>
          <p:spPr>
            <a:xfrm flipH="1">
              <a:off x="6714135" y="1748197"/>
              <a:ext cx="286413" cy="2216728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97740 w 348243"/>
                <a:gd name="connsiteY0" fmla="*/ 0 h 2396837"/>
                <a:gd name="connsiteX1" fmla="*/ 758 w 348243"/>
                <a:gd name="connsiteY1" fmla="*/ 304800 h 2396837"/>
                <a:gd name="connsiteX2" fmla="*/ 153158 w 348243"/>
                <a:gd name="connsiteY2" fmla="*/ 775855 h 2396837"/>
                <a:gd name="connsiteX3" fmla="*/ 42322 w 348243"/>
                <a:gd name="connsiteY3" fmla="*/ 1191491 h 2396837"/>
                <a:gd name="connsiteX4" fmla="*/ 277849 w 348243"/>
                <a:gd name="connsiteY4" fmla="*/ 1427019 h 2396837"/>
                <a:gd name="connsiteX5" fmla="*/ 347122 w 348243"/>
                <a:gd name="connsiteY5" fmla="*/ 1773382 h 2396837"/>
                <a:gd name="connsiteX6" fmla="*/ 236285 w 348243"/>
                <a:gd name="connsiteY6" fmla="*/ 2008909 h 2396837"/>
                <a:gd name="connsiteX7" fmla="*/ 250140 w 348243"/>
                <a:gd name="connsiteY7" fmla="*/ 2396837 h 2396837"/>
                <a:gd name="connsiteX0" fmla="*/ 97740 w 286413"/>
                <a:gd name="connsiteY0" fmla="*/ 0 h 2396837"/>
                <a:gd name="connsiteX1" fmla="*/ 758 w 286413"/>
                <a:gd name="connsiteY1" fmla="*/ 304800 h 2396837"/>
                <a:gd name="connsiteX2" fmla="*/ 153158 w 286413"/>
                <a:gd name="connsiteY2" fmla="*/ 775855 h 2396837"/>
                <a:gd name="connsiteX3" fmla="*/ 42322 w 286413"/>
                <a:gd name="connsiteY3" fmla="*/ 1191491 h 2396837"/>
                <a:gd name="connsiteX4" fmla="*/ 277849 w 286413"/>
                <a:gd name="connsiteY4" fmla="*/ 1427019 h 2396837"/>
                <a:gd name="connsiteX5" fmla="*/ 236285 w 286413"/>
                <a:gd name="connsiteY5" fmla="*/ 2008909 h 2396837"/>
                <a:gd name="connsiteX6" fmla="*/ 250140 w 286413"/>
                <a:gd name="connsiteY6" fmla="*/ 2396837 h 2396837"/>
                <a:gd name="connsiteX0" fmla="*/ 97740 w 286413"/>
                <a:gd name="connsiteY0" fmla="*/ 0 h 2008909"/>
                <a:gd name="connsiteX1" fmla="*/ 758 w 286413"/>
                <a:gd name="connsiteY1" fmla="*/ 304800 h 2008909"/>
                <a:gd name="connsiteX2" fmla="*/ 153158 w 286413"/>
                <a:gd name="connsiteY2" fmla="*/ 775855 h 2008909"/>
                <a:gd name="connsiteX3" fmla="*/ 42322 w 286413"/>
                <a:gd name="connsiteY3" fmla="*/ 1191491 h 2008909"/>
                <a:gd name="connsiteX4" fmla="*/ 277849 w 286413"/>
                <a:gd name="connsiteY4" fmla="*/ 1427019 h 2008909"/>
                <a:gd name="connsiteX5" fmla="*/ 236285 w 286413"/>
                <a:gd name="connsiteY5" fmla="*/ 2008909 h 2008909"/>
                <a:gd name="connsiteX0" fmla="*/ 97740 w 286413"/>
                <a:gd name="connsiteY0" fmla="*/ 0 h 2216728"/>
                <a:gd name="connsiteX1" fmla="*/ 758 w 286413"/>
                <a:gd name="connsiteY1" fmla="*/ 304800 h 2216728"/>
                <a:gd name="connsiteX2" fmla="*/ 153158 w 286413"/>
                <a:gd name="connsiteY2" fmla="*/ 775855 h 2216728"/>
                <a:gd name="connsiteX3" fmla="*/ 42322 w 286413"/>
                <a:gd name="connsiteY3" fmla="*/ 1191491 h 2216728"/>
                <a:gd name="connsiteX4" fmla="*/ 277849 w 286413"/>
                <a:gd name="connsiteY4" fmla="*/ 1427019 h 2216728"/>
                <a:gd name="connsiteX5" fmla="*/ 236285 w 286413"/>
                <a:gd name="connsiteY5" fmla="*/ 2216728 h 221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413" h="2216728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46231" y="628073"/>
                    <a:pt x="153158" y="775855"/>
                  </a:cubicBezTo>
                  <a:cubicBezTo>
                    <a:pt x="160085" y="923637"/>
                    <a:pt x="21540" y="1082964"/>
                    <a:pt x="42322" y="1191491"/>
                  </a:cubicBezTo>
                  <a:cubicBezTo>
                    <a:pt x="63104" y="1300018"/>
                    <a:pt x="245522" y="1256146"/>
                    <a:pt x="277849" y="1427019"/>
                  </a:cubicBezTo>
                  <a:cubicBezTo>
                    <a:pt x="310176" y="1597892"/>
                    <a:pt x="240903" y="2055092"/>
                    <a:pt x="236285" y="2216728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060295" y="138923"/>
            <a:ext cx="1476000" cy="3458244"/>
            <a:chOff x="3060295" y="138923"/>
            <a:chExt cx="1476000" cy="3458244"/>
          </a:xfrm>
        </p:grpSpPr>
        <p:sp>
          <p:nvSpPr>
            <p:cNvPr id="11" name="Овал 10"/>
            <p:cNvSpPr/>
            <p:nvPr/>
          </p:nvSpPr>
          <p:spPr>
            <a:xfrm>
              <a:off x="3060295" y="138923"/>
              <a:ext cx="1476000" cy="1440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ТРО</a:t>
              </a:r>
            </a:p>
          </p:txBody>
        </p:sp>
        <p:sp>
          <p:nvSpPr>
            <p:cNvPr id="21" name="Равнобедренный треугольник 20"/>
            <p:cNvSpPr/>
            <p:nvPr/>
          </p:nvSpPr>
          <p:spPr>
            <a:xfrm>
              <a:off x="3690295" y="1575224"/>
              <a:ext cx="216000" cy="216000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олилиния 27"/>
            <p:cNvSpPr/>
            <p:nvPr/>
          </p:nvSpPr>
          <p:spPr>
            <a:xfrm flipV="1">
              <a:off x="3536316" y="1782221"/>
              <a:ext cx="246128" cy="1814946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49235 w 396720"/>
                <a:gd name="connsiteY0" fmla="*/ 0 h 2092037"/>
                <a:gd name="connsiteX1" fmla="*/ 7672 w 396720"/>
                <a:gd name="connsiteY1" fmla="*/ 221673 h 2092037"/>
                <a:gd name="connsiteX2" fmla="*/ 201635 w 396720"/>
                <a:gd name="connsiteY2" fmla="*/ 471055 h 2092037"/>
                <a:gd name="connsiteX3" fmla="*/ 90799 w 396720"/>
                <a:gd name="connsiteY3" fmla="*/ 886691 h 2092037"/>
                <a:gd name="connsiteX4" fmla="*/ 326326 w 396720"/>
                <a:gd name="connsiteY4" fmla="*/ 1122219 h 2092037"/>
                <a:gd name="connsiteX5" fmla="*/ 395599 w 396720"/>
                <a:gd name="connsiteY5" fmla="*/ 1468582 h 2092037"/>
                <a:gd name="connsiteX6" fmla="*/ 284762 w 396720"/>
                <a:gd name="connsiteY6" fmla="*/ 1704109 h 2092037"/>
                <a:gd name="connsiteX7" fmla="*/ 298617 w 396720"/>
                <a:gd name="connsiteY7" fmla="*/ 2092037 h 2092037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112873 w 307958"/>
                <a:gd name="connsiteY0" fmla="*/ 0 h 1620982"/>
                <a:gd name="connsiteX1" fmla="*/ 2037 w 307958"/>
                <a:gd name="connsiteY1" fmla="*/ 415636 h 1620982"/>
                <a:gd name="connsiteX2" fmla="*/ 237564 w 307958"/>
                <a:gd name="connsiteY2" fmla="*/ 651164 h 1620982"/>
                <a:gd name="connsiteX3" fmla="*/ 306837 w 307958"/>
                <a:gd name="connsiteY3" fmla="*/ 997527 h 1620982"/>
                <a:gd name="connsiteX4" fmla="*/ 196000 w 307958"/>
                <a:gd name="connsiteY4" fmla="*/ 1233054 h 1620982"/>
                <a:gd name="connsiteX5" fmla="*/ 209855 w 307958"/>
                <a:gd name="connsiteY5" fmla="*/ 1620982 h 1620982"/>
                <a:gd name="connsiteX0" fmla="*/ 112873 w 307958"/>
                <a:gd name="connsiteY0" fmla="*/ 0 h 1814946"/>
                <a:gd name="connsiteX1" fmla="*/ 2037 w 307958"/>
                <a:gd name="connsiteY1" fmla="*/ 609600 h 1814946"/>
                <a:gd name="connsiteX2" fmla="*/ 237564 w 307958"/>
                <a:gd name="connsiteY2" fmla="*/ 845128 h 1814946"/>
                <a:gd name="connsiteX3" fmla="*/ 306837 w 307958"/>
                <a:gd name="connsiteY3" fmla="*/ 1191491 h 1814946"/>
                <a:gd name="connsiteX4" fmla="*/ 196000 w 307958"/>
                <a:gd name="connsiteY4" fmla="*/ 1427018 h 1814946"/>
                <a:gd name="connsiteX5" fmla="*/ 209855 w 307958"/>
                <a:gd name="connsiteY5" fmla="*/ 1814946 h 1814946"/>
                <a:gd name="connsiteX0" fmla="*/ 112873 w 246128"/>
                <a:gd name="connsiteY0" fmla="*/ 0 h 1814946"/>
                <a:gd name="connsiteX1" fmla="*/ 2037 w 246128"/>
                <a:gd name="connsiteY1" fmla="*/ 609600 h 1814946"/>
                <a:gd name="connsiteX2" fmla="*/ 237564 w 246128"/>
                <a:gd name="connsiteY2" fmla="*/ 845128 h 1814946"/>
                <a:gd name="connsiteX3" fmla="*/ 196000 w 246128"/>
                <a:gd name="connsiteY3" fmla="*/ 1427018 h 1814946"/>
                <a:gd name="connsiteX4" fmla="*/ 209855 w 246128"/>
                <a:gd name="connsiteY4" fmla="*/ 1814946 h 181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128" h="1814946">
                  <a:moveTo>
                    <a:pt x="112873" y="0"/>
                  </a:moveTo>
                  <a:cubicBezTo>
                    <a:pt x="126727" y="110836"/>
                    <a:pt x="-18745" y="468745"/>
                    <a:pt x="2037" y="609600"/>
                  </a:cubicBezTo>
                  <a:cubicBezTo>
                    <a:pt x="22819" y="750455"/>
                    <a:pt x="205237" y="708892"/>
                    <a:pt x="237564" y="845128"/>
                  </a:cubicBezTo>
                  <a:cubicBezTo>
                    <a:pt x="269891" y="981364"/>
                    <a:pt x="200618" y="1265382"/>
                    <a:pt x="196000" y="1427018"/>
                  </a:cubicBezTo>
                  <a:cubicBezTo>
                    <a:pt x="200618" y="1556327"/>
                    <a:pt x="154437" y="1745673"/>
                    <a:pt x="209855" y="1814946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4573602" y="144802"/>
            <a:ext cx="1440000" cy="3760019"/>
            <a:chOff x="4573602" y="144802"/>
            <a:chExt cx="1440000" cy="3760019"/>
          </a:xfrm>
        </p:grpSpPr>
        <p:sp>
          <p:nvSpPr>
            <p:cNvPr id="12" name="Овал 11"/>
            <p:cNvSpPr/>
            <p:nvPr/>
          </p:nvSpPr>
          <p:spPr>
            <a:xfrm>
              <a:off x="4573602" y="144802"/>
              <a:ext cx="1440000" cy="144000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>
                  <a:solidFill>
                    <a:schemeClr val="tx1"/>
                  </a:solidFill>
                </a:rPr>
                <a:t>ТРУ</a:t>
              </a:r>
            </a:p>
          </p:txBody>
        </p:sp>
        <p:sp>
          <p:nvSpPr>
            <p:cNvPr id="22" name="Равнобедренный треугольник 21"/>
            <p:cNvSpPr/>
            <p:nvPr/>
          </p:nvSpPr>
          <p:spPr>
            <a:xfrm>
              <a:off x="5185602" y="1584802"/>
              <a:ext cx="216000" cy="216000"/>
            </a:xfrm>
            <a:prstGeom prst="triangl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олилиния 28"/>
            <p:cNvSpPr/>
            <p:nvPr/>
          </p:nvSpPr>
          <p:spPr>
            <a:xfrm flipH="1" flipV="1">
              <a:off x="5101362" y="1798929"/>
              <a:ext cx="207887" cy="2105892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49235 w 396720"/>
                <a:gd name="connsiteY0" fmla="*/ 0 h 2092037"/>
                <a:gd name="connsiteX1" fmla="*/ 7672 w 396720"/>
                <a:gd name="connsiteY1" fmla="*/ 221673 h 2092037"/>
                <a:gd name="connsiteX2" fmla="*/ 201635 w 396720"/>
                <a:gd name="connsiteY2" fmla="*/ 471055 h 2092037"/>
                <a:gd name="connsiteX3" fmla="*/ 90799 w 396720"/>
                <a:gd name="connsiteY3" fmla="*/ 886691 h 2092037"/>
                <a:gd name="connsiteX4" fmla="*/ 326326 w 396720"/>
                <a:gd name="connsiteY4" fmla="*/ 1122219 h 2092037"/>
                <a:gd name="connsiteX5" fmla="*/ 395599 w 396720"/>
                <a:gd name="connsiteY5" fmla="*/ 1468582 h 2092037"/>
                <a:gd name="connsiteX6" fmla="*/ 284762 w 396720"/>
                <a:gd name="connsiteY6" fmla="*/ 1704109 h 2092037"/>
                <a:gd name="connsiteX7" fmla="*/ 298617 w 396720"/>
                <a:gd name="connsiteY7" fmla="*/ 2092037 h 2092037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112873 w 307958"/>
                <a:gd name="connsiteY0" fmla="*/ 0 h 1620982"/>
                <a:gd name="connsiteX1" fmla="*/ 2037 w 307958"/>
                <a:gd name="connsiteY1" fmla="*/ 415636 h 1620982"/>
                <a:gd name="connsiteX2" fmla="*/ 237564 w 307958"/>
                <a:gd name="connsiteY2" fmla="*/ 651164 h 1620982"/>
                <a:gd name="connsiteX3" fmla="*/ 306837 w 307958"/>
                <a:gd name="connsiteY3" fmla="*/ 997527 h 1620982"/>
                <a:gd name="connsiteX4" fmla="*/ 196000 w 307958"/>
                <a:gd name="connsiteY4" fmla="*/ 1233054 h 1620982"/>
                <a:gd name="connsiteX5" fmla="*/ 209855 w 307958"/>
                <a:gd name="connsiteY5" fmla="*/ 1620982 h 1620982"/>
                <a:gd name="connsiteX0" fmla="*/ 112873 w 307958"/>
                <a:gd name="connsiteY0" fmla="*/ 0 h 1814946"/>
                <a:gd name="connsiteX1" fmla="*/ 2037 w 307958"/>
                <a:gd name="connsiteY1" fmla="*/ 609600 h 1814946"/>
                <a:gd name="connsiteX2" fmla="*/ 237564 w 307958"/>
                <a:gd name="connsiteY2" fmla="*/ 845128 h 1814946"/>
                <a:gd name="connsiteX3" fmla="*/ 306837 w 307958"/>
                <a:gd name="connsiteY3" fmla="*/ 1191491 h 1814946"/>
                <a:gd name="connsiteX4" fmla="*/ 196000 w 307958"/>
                <a:gd name="connsiteY4" fmla="*/ 1427018 h 1814946"/>
                <a:gd name="connsiteX5" fmla="*/ 209855 w 307958"/>
                <a:gd name="connsiteY5" fmla="*/ 1814946 h 1814946"/>
                <a:gd name="connsiteX0" fmla="*/ 112873 w 390323"/>
                <a:gd name="connsiteY0" fmla="*/ 0 h 1814946"/>
                <a:gd name="connsiteX1" fmla="*/ 2037 w 390323"/>
                <a:gd name="connsiteY1" fmla="*/ 609600 h 1814946"/>
                <a:gd name="connsiteX2" fmla="*/ 237564 w 390323"/>
                <a:gd name="connsiteY2" fmla="*/ 845128 h 1814946"/>
                <a:gd name="connsiteX3" fmla="*/ 389964 w 390323"/>
                <a:gd name="connsiteY3" fmla="*/ 983673 h 1814946"/>
                <a:gd name="connsiteX4" fmla="*/ 196000 w 390323"/>
                <a:gd name="connsiteY4" fmla="*/ 1427018 h 1814946"/>
                <a:gd name="connsiteX5" fmla="*/ 209855 w 390323"/>
                <a:gd name="connsiteY5" fmla="*/ 1814946 h 1814946"/>
                <a:gd name="connsiteX0" fmla="*/ 112873 w 390323"/>
                <a:gd name="connsiteY0" fmla="*/ 0 h 1814946"/>
                <a:gd name="connsiteX1" fmla="*/ 2037 w 390323"/>
                <a:gd name="connsiteY1" fmla="*/ 609600 h 1814946"/>
                <a:gd name="connsiteX2" fmla="*/ 237564 w 390323"/>
                <a:gd name="connsiteY2" fmla="*/ 568037 h 1814946"/>
                <a:gd name="connsiteX3" fmla="*/ 389964 w 390323"/>
                <a:gd name="connsiteY3" fmla="*/ 983673 h 1814946"/>
                <a:gd name="connsiteX4" fmla="*/ 196000 w 390323"/>
                <a:gd name="connsiteY4" fmla="*/ 1427018 h 1814946"/>
                <a:gd name="connsiteX5" fmla="*/ 209855 w 390323"/>
                <a:gd name="connsiteY5" fmla="*/ 1814946 h 1814946"/>
                <a:gd name="connsiteX0" fmla="*/ 0 w 277342"/>
                <a:gd name="connsiteY0" fmla="*/ 0 h 1814946"/>
                <a:gd name="connsiteX1" fmla="*/ 152400 w 277342"/>
                <a:gd name="connsiteY1" fmla="*/ 221673 h 1814946"/>
                <a:gd name="connsiteX2" fmla="*/ 124691 w 277342"/>
                <a:gd name="connsiteY2" fmla="*/ 568037 h 1814946"/>
                <a:gd name="connsiteX3" fmla="*/ 277091 w 277342"/>
                <a:gd name="connsiteY3" fmla="*/ 983673 h 1814946"/>
                <a:gd name="connsiteX4" fmla="*/ 83127 w 277342"/>
                <a:gd name="connsiteY4" fmla="*/ 1427018 h 1814946"/>
                <a:gd name="connsiteX5" fmla="*/ 96982 w 277342"/>
                <a:gd name="connsiteY5" fmla="*/ 1814946 h 1814946"/>
                <a:gd name="connsiteX0" fmla="*/ 82945 w 207887"/>
                <a:gd name="connsiteY0" fmla="*/ 0 h 2105892"/>
                <a:gd name="connsiteX1" fmla="*/ 82945 w 207887"/>
                <a:gd name="connsiteY1" fmla="*/ 512619 h 2105892"/>
                <a:gd name="connsiteX2" fmla="*/ 55236 w 207887"/>
                <a:gd name="connsiteY2" fmla="*/ 858983 h 2105892"/>
                <a:gd name="connsiteX3" fmla="*/ 207636 w 207887"/>
                <a:gd name="connsiteY3" fmla="*/ 1274619 h 2105892"/>
                <a:gd name="connsiteX4" fmla="*/ 13672 w 207887"/>
                <a:gd name="connsiteY4" fmla="*/ 1717964 h 2105892"/>
                <a:gd name="connsiteX5" fmla="*/ 27527 w 207887"/>
                <a:gd name="connsiteY5" fmla="*/ 2105892 h 21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887" h="2105892">
                  <a:moveTo>
                    <a:pt x="82945" y="0"/>
                  </a:moveTo>
                  <a:cubicBezTo>
                    <a:pt x="96799" y="110836"/>
                    <a:pt x="87563" y="369455"/>
                    <a:pt x="82945" y="512619"/>
                  </a:cubicBezTo>
                  <a:cubicBezTo>
                    <a:pt x="78327" y="655783"/>
                    <a:pt x="34454" y="731983"/>
                    <a:pt x="55236" y="858983"/>
                  </a:cubicBezTo>
                  <a:cubicBezTo>
                    <a:pt x="76018" y="985983"/>
                    <a:pt x="214563" y="1131456"/>
                    <a:pt x="207636" y="1274619"/>
                  </a:cubicBezTo>
                  <a:cubicBezTo>
                    <a:pt x="200709" y="1417782"/>
                    <a:pt x="29836" y="1614055"/>
                    <a:pt x="13672" y="1717964"/>
                  </a:cubicBezTo>
                  <a:cubicBezTo>
                    <a:pt x="18290" y="1847273"/>
                    <a:pt x="-27891" y="2036619"/>
                    <a:pt x="27527" y="210589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771800" y="1340768"/>
            <a:ext cx="1233117" cy="3203216"/>
            <a:chOff x="59584" y="92196"/>
            <a:chExt cx="1440000" cy="4064168"/>
          </a:xfrm>
        </p:grpSpPr>
        <p:sp>
          <p:nvSpPr>
            <p:cNvPr id="31" name="Овал 30"/>
            <p:cNvSpPr/>
            <p:nvPr/>
          </p:nvSpPr>
          <p:spPr>
            <a:xfrm>
              <a:off x="59584" y="92196"/>
              <a:ext cx="1440000" cy="1440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/>
                <a:t>ТР</a:t>
              </a:r>
            </a:p>
          </p:txBody>
        </p:sp>
        <p:sp>
          <p:nvSpPr>
            <p:cNvPr id="32" name="Равнобедренный треугольник 31"/>
            <p:cNvSpPr/>
            <p:nvPr/>
          </p:nvSpPr>
          <p:spPr>
            <a:xfrm>
              <a:off x="671584" y="1532196"/>
              <a:ext cx="216000" cy="216000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664260" y="1759527"/>
              <a:ext cx="347923" cy="2396837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173926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173926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400"/>
                <a:gd name="connsiteY0" fmla="*/ 0 h 2396837"/>
                <a:gd name="connsiteX1" fmla="*/ 49235 w 396400"/>
                <a:gd name="connsiteY1" fmla="*/ 304800 h 2396837"/>
                <a:gd name="connsiteX2" fmla="*/ 7672 w 396400"/>
                <a:gd name="connsiteY2" fmla="*/ 526473 h 2396837"/>
                <a:gd name="connsiteX3" fmla="*/ 201635 w 396400"/>
                <a:gd name="connsiteY3" fmla="*/ 775855 h 2396837"/>
                <a:gd name="connsiteX4" fmla="*/ 173926 w 396400"/>
                <a:gd name="connsiteY4" fmla="*/ 1191491 h 2396837"/>
                <a:gd name="connsiteX5" fmla="*/ 326326 w 396400"/>
                <a:gd name="connsiteY5" fmla="*/ 1427019 h 2396837"/>
                <a:gd name="connsiteX6" fmla="*/ 395599 w 396400"/>
                <a:gd name="connsiteY6" fmla="*/ 1773382 h 2396837"/>
                <a:gd name="connsiteX7" fmla="*/ 284762 w 396400"/>
                <a:gd name="connsiteY7" fmla="*/ 2008909 h 2396837"/>
                <a:gd name="connsiteX8" fmla="*/ 298617 w 396400"/>
                <a:gd name="connsiteY8" fmla="*/ 2396837 h 2396837"/>
                <a:gd name="connsiteX0" fmla="*/ 97740 w 347923"/>
                <a:gd name="connsiteY0" fmla="*/ 0 h 2396837"/>
                <a:gd name="connsiteX1" fmla="*/ 758 w 347923"/>
                <a:gd name="connsiteY1" fmla="*/ 304800 h 2396837"/>
                <a:gd name="connsiteX2" fmla="*/ 153158 w 347923"/>
                <a:gd name="connsiteY2" fmla="*/ 775855 h 2396837"/>
                <a:gd name="connsiteX3" fmla="*/ 125449 w 347923"/>
                <a:gd name="connsiteY3" fmla="*/ 1191491 h 2396837"/>
                <a:gd name="connsiteX4" fmla="*/ 277849 w 347923"/>
                <a:gd name="connsiteY4" fmla="*/ 1427019 h 2396837"/>
                <a:gd name="connsiteX5" fmla="*/ 347122 w 347923"/>
                <a:gd name="connsiteY5" fmla="*/ 1773382 h 2396837"/>
                <a:gd name="connsiteX6" fmla="*/ 236285 w 347923"/>
                <a:gd name="connsiteY6" fmla="*/ 2008909 h 2396837"/>
                <a:gd name="connsiteX7" fmla="*/ 250140 w 347923"/>
                <a:gd name="connsiteY7" fmla="*/ 2396837 h 2396837"/>
                <a:gd name="connsiteX0" fmla="*/ 97740 w 347923"/>
                <a:gd name="connsiteY0" fmla="*/ 0 h 2396837"/>
                <a:gd name="connsiteX1" fmla="*/ 758 w 347923"/>
                <a:gd name="connsiteY1" fmla="*/ 304800 h 2396837"/>
                <a:gd name="connsiteX2" fmla="*/ 153158 w 347923"/>
                <a:gd name="connsiteY2" fmla="*/ 775855 h 2396837"/>
                <a:gd name="connsiteX3" fmla="*/ 125449 w 347923"/>
                <a:gd name="connsiteY3" fmla="*/ 1191491 h 2396837"/>
                <a:gd name="connsiteX4" fmla="*/ 277849 w 347923"/>
                <a:gd name="connsiteY4" fmla="*/ 1427019 h 2396837"/>
                <a:gd name="connsiteX5" fmla="*/ 347122 w 347923"/>
                <a:gd name="connsiteY5" fmla="*/ 1773382 h 2396837"/>
                <a:gd name="connsiteX6" fmla="*/ 236285 w 347923"/>
                <a:gd name="connsiteY6" fmla="*/ 2008909 h 2396837"/>
                <a:gd name="connsiteX7" fmla="*/ 250140 w 347923"/>
                <a:gd name="connsiteY7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7923" h="2396837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32376" y="628073"/>
                    <a:pt x="153158" y="775855"/>
                  </a:cubicBezTo>
                  <a:cubicBezTo>
                    <a:pt x="173940" y="923637"/>
                    <a:pt x="104667" y="1082964"/>
                    <a:pt x="125449" y="1191491"/>
                  </a:cubicBezTo>
                  <a:cubicBezTo>
                    <a:pt x="146231" y="1300018"/>
                    <a:pt x="240904" y="1330037"/>
                    <a:pt x="277849" y="1427019"/>
                  </a:cubicBezTo>
                  <a:cubicBezTo>
                    <a:pt x="314794" y="1524001"/>
                    <a:pt x="354049" y="1676400"/>
                    <a:pt x="347122" y="1773382"/>
                  </a:cubicBezTo>
                  <a:cubicBezTo>
                    <a:pt x="340195" y="1870364"/>
                    <a:pt x="252449" y="1905000"/>
                    <a:pt x="236285" y="2008909"/>
                  </a:cubicBezTo>
                  <a:cubicBezTo>
                    <a:pt x="240903" y="2138218"/>
                    <a:pt x="194722" y="2327564"/>
                    <a:pt x="250140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4" name="Группа 33"/>
          <p:cNvGrpSpPr/>
          <p:nvPr/>
        </p:nvGrpSpPr>
        <p:grpSpPr>
          <a:xfrm rot="896087">
            <a:off x="4850013" y="1733498"/>
            <a:ext cx="1189617" cy="3551881"/>
            <a:chOff x="1667225" y="102455"/>
            <a:chExt cx="1231006" cy="4387504"/>
          </a:xfrm>
        </p:grpSpPr>
        <p:sp>
          <p:nvSpPr>
            <p:cNvPr id="35" name="Овал 34"/>
            <p:cNvSpPr/>
            <p:nvPr/>
          </p:nvSpPr>
          <p:spPr>
            <a:xfrm>
              <a:off x="1667225" y="102455"/>
              <a:ext cx="1231006" cy="144728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/>
                <a:t>ТРА</a:t>
              </a:r>
            </a:p>
          </p:txBody>
        </p:sp>
        <p:sp>
          <p:nvSpPr>
            <p:cNvPr id="36" name="Равнобедренный треугольник 35"/>
            <p:cNvSpPr/>
            <p:nvPr/>
          </p:nvSpPr>
          <p:spPr>
            <a:xfrm>
              <a:off x="2165810" y="1532196"/>
              <a:ext cx="216000" cy="216000"/>
            </a:xfrm>
            <a:prstGeom prst="triangl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2182742" y="1759528"/>
              <a:ext cx="240216" cy="2730431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97740 w 348243"/>
                <a:gd name="connsiteY0" fmla="*/ 0 h 2396837"/>
                <a:gd name="connsiteX1" fmla="*/ 758 w 348243"/>
                <a:gd name="connsiteY1" fmla="*/ 304800 h 2396837"/>
                <a:gd name="connsiteX2" fmla="*/ 153158 w 348243"/>
                <a:gd name="connsiteY2" fmla="*/ 775855 h 2396837"/>
                <a:gd name="connsiteX3" fmla="*/ 42322 w 348243"/>
                <a:gd name="connsiteY3" fmla="*/ 1191491 h 2396837"/>
                <a:gd name="connsiteX4" fmla="*/ 277849 w 348243"/>
                <a:gd name="connsiteY4" fmla="*/ 1427019 h 2396837"/>
                <a:gd name="connsiteX5" fmla="*/ 347122 w 348243"/>
                <a:gd name="connsiteY5" fmla="*/ 1773382 h 2396837"/>
                <a:gd name="connsiteX6" fmla="*/ 236285 w 348243"/>
                <a:gd name="connsiteY6" fmla="*/ 2008909 h 2396837"/>
                <a:gd name="connsiteX7" fmla="*/ 250140 w 348243"/>
                <a:gd name="connsiteY7" fmla="*/ 2396837 h 2396837"/>
                <a:gd name="connsiteX0" fmla="*/ 97740 w 286413"/>
                <a:gd name="connsiteY0" fmla="*/ 0 h 2396837"/>
                <a:gd name="connsiteX1" fmla="*/ 758 w 286413"/>
                <a:gd name="connsiteY1" fmla="*/ 304800 h 2396837"/>
                <a:gd name="connsiteX2" fmla="*/ 153158 w 286413"/>
                <a:gd name="connsiteY2" fmla="*/ 775855 h 2396837"/>
                <a:gd name="connsiteX3" fmla="*/ 42322 w 286413"/>
                <a:gd name="connsiteY3" fmla="*/ 1191491 h 2396837"/>
                <a:gd name="connsiteX4" fmla="*/ 277849 w 286413"/>
                <a:gd name="connsiteY4" fmla="*/ 1427019 h 2396837"/>
                <a:gd name="connsiteX5" fmla="*/ 236285 w 286413"/>
                <a:gd name="connsiteY5" fmla="*/ 2008909 h 2396837"/>
                <a:gd name="connsiteX6" fmla="*/ 250140 w 286413"/>
                <a:gd name="connsiteY6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6413" h="2396837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46231" y="628073"/>
                    <a:pt x="153158" y="775855"/>
                  </a:cubicBezTo>
                  <a:cubicBezTo>
                    <a:pt x="160085" y="923637"/>
                    <a:pt x="21540" y="1082964"/>
                    <a:pt x="42322" y="1191491"/>
                  </a:cubicBezTo>
                  <a:cubicBezTo>
                    <a:pt x="63104" y="1300018"/>
                    <a:pt x="245522" y="1290783"/>
                    <a:pt x="277849" y="1427019"/>
                  </a:cubicBezTo>
                  <a:cubicBezTo>
                    <a:pt x="310176" y="1563255"/>
                    <a:pt x="240903" y="1847273"/>
                    <a:pt x="236285" y="2008909"/>
                  </a:cubicBezTo>
                  <a:cubicBezTo>
                    <a:pt x="240903" y="2138218"/>
                    <a:pt x="194722" y="2327564"/>
                    <a:pt x="250140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8" name="Группа 37"/>
          <p:cNvGrpSpPr/>
          <p:nvPr/>
        </p:nvGrpSpPr>
        <p:grpSpPr>
          <a:xfrm rot="926126">
            <a:off x="3033447" y="2008666"/>
            <a:ext cx="1247043" cy="2954651"/>
            <a:chOff x="3037000" y="170484"/>
            <a:chExt cx="1345344" cy="3426683"/>
          </a:xfrm>
        </p:grpSpPr>
        <p:sp>
          <p:nvSpPr>
            <p:cNvPr id="39" name="Овал 38"/>
            <p:cNvSpPr/>
            <p:nvPr/>
          </p:nvSpPr>
          <p:spPr>
            <a:xfrm>
              <a:off x="3037000" y="170484"/>
              <a:ext cx="1345344" cy="1453154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solidFill>
                    <a:schemeClr val="tx1"/>
                  </a:solidFill>
                </a:rPr>
                <a:t>ТРО</a:t>
              </a:r>
            </a:p>
          </p:txBody>
        </p:sp>
        <p:sp>
          <p:nvSpPr>
            <p:cNvPr id="40" name="Равнобедренный треугольник 39"/>
            <p:cNvSpPr/>
            <p:nvPr/>
          </p:nvSpPr>
          <p:spPr>
            <a:xfrm>
              <a:off x="3690295" y="1575224"/>
              <a:ext cx="216000" cy="216000"/>
            </a:xfrm>
            <a:prstGeom prst="triangl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олилиния 40"/>
            <p:cNvSpPr/>
            <p:nvPr/>
          </p:nvSpPr>
          <p:spPr>
            <a:xfrm flipV="1">
              <a:off x="3536316" y="1782221"/>
              <a:ext cx="246128" cy="1814946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49235 w 396720"/>
                <a:gd name="connsiteY0" fmla="*/ 0 h 2092037"/>
                <a:gd name="connsiteX1" fmla="*/ 7672 w 396720"/>
                <a:gd name="connsiteY1" fmla="*/ 221673 h 2092037"/>
                <a:gd name="connsiteX2" fmla="*/ 201635 w 396720"/>
                <a:gd name="connsiteY2" fmla="*/ 471055 h 2092037"/>
                <a:gd name="connsiteX3" fmla="*/ 90799 w 396720"/>
                <a:gd name="connsiteY3" fmla="*/ 886691 h 2092037"/>
                <a:gd name="connsiteX4" fmla="*/ 326326 w 396720"/>
                <a:gd name="connsiteY4" fmla="*/ 1122219 h 2092037"/>
                <a:gd name="connsiteX5" fmla="*/ 395599 w 396720"/>
                <a:gd name="connsiteY5" fmla="*/ 1468582 h 2092037"/>
                <a:gd name="connsiteX6" fmla="*/ 284762 w 396720"/>
                <a:gd name="connsiteY6" fmla="*/ 1704109 h 2092037"/>
                <a:gd name="connsiteX7" fmla="*/ 298617 w 396720"/>
                <a:gd name="connsiteY7" fmla="*/ 2092037 h 2092037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112873 w 307958"/>
                <a:gd name="connsiteY0" fmla="*/ 0 h 1620982"/>
                <a:gd name="connsiteX1" fmla="*/ 2037 w 307958"/>
                <a:gd name="connsiteY1" fmla="*/ 415636 h 1620982"/>
                <a:gd name="connsiteX2" fmla="*/ 237564 w 307958"/>
                <a:gd name="connsiteY2" fmla="*/ 651164 h 1620982"/>
                <a:gd name="connsiteX3" fmla="*/ 306837 w 307958"/>
                <a:gd name="connsiteY3" fmla="*/ 997527 h 1620982"/>
                <a:gd name="connsiteX4" fmla="*/ 196000 w 307958"/>
                <a:gd name="connsiteY4" fmla="*/ 1233054 h 1620982"/>
                <a:gd name="connsiteX5" fmla="*/ 209855 w 307958"/>
                <a:gd name="connsiteY5" fmla="*/ 1620982 h 1620982"/>
                <a:gd name="connsiteX0" fmla="*/ 112873 w 307958"/>
                <a:gd name="connsiteY0" fmla="*/ 0 h 1814946"/>
                <a:gd name="connsiteX1" fmla="*/ 2037 w 307958"/>
                <a:gd name="connsiteY1" fmla="*/ 609600 h 1814946"/>
                <a:gd name="connsiteX2" fmla="*/ 237564 w 307958"/>
                <a:gd name="connsiteY2" fmla="*/ 845128 h 1814946"/>
                <a:gd name="connsiteX3" fmla="*/ 306837 w 307958"/>
                <a:gd name="connsiteY3" fmla="*/ 1191491 h 1814946"/>
                <a:gd name="connsiteX4" fmla="*/ 196000 w 307958"/>
                <a:gd name="connsiteY4" fmla="*/ 1427018 h 1814946"/>
                <a:gd name="connsiteX5" fmla="*/ 209855 w 307958"/>
                <a:gd name="connsiteY5" fmla="*/ 1814946 h 1814946"/>
                <a:gd name="connsiteX0" fmla="*/ 112873 w 246128"/>
                <a:gd name="connsiteY0" fmla="*/ 0 h 1814946"/>
                <a:gd name="connsiteX1" fmla="*/ 2037 w 246128"/>
                <a:gd name="connsiteY1" fmla="*/ 609600 h 1814946"/>
                <a:gd name="connsiteX2" fmla="*/ 237564 w 246128"/>
                <a:gd name="connsiteY2" fmla="*/ 845128 h 1814946"/>
                <a:gd name="connsiteX3" fmla="*/ 196000 w 246128"/>
                <a:gd name="connsiteY3" fmla="*/ 1427018 h 1814946"/>
                <a:gd name="connsiteX4" fmla="*/ 209855 w 246128"/>
                <a:gd name="connsiteY4" fmla="*/ 1814946 h 1814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128" h="1814946">
                  <a:moveTo>
                    <a:pt x="112873" y="0"/>
                  </a:moveTo>
                  <a:cubicBezTo>
                    <a:pt x="126727" y="110836"/>
                    <a:pt x="-18745" y="468745"/>
                    <a:pt x="2037" y="609600"/>
                  </a:cubicBezTo>
                  <a:cubicBezTo>
                    <a:pt x="22819" y="750455"/>
                    <a:pt x="205237" y="708892"/>
                    <a:pt x="237564" y="845128"/>
                  </a:cubicBezTo>
                  <a:cubicBezTo>
                    <a:pt x="269891" y="981364"/>
                    <a:pt x="200618" y="1265382"/>
                    <a:pt x="196000" y="1427018"/>
                  </a:cubicBezTo>
                  <a:cubicBezTo>
                    <a:pt x="200618" y="1556327"/>
                    <a:pt x="154437" y="1745673"/>
                    <a:pt x="209855" y="1814946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21077967">
            <a:off x="4507082" y="2109167"/>
            <a:ext cx="1188560" cy="3435303"/>
            <a:chOff x="4573602" y="469518"/>
            <a:chExt cx="1188560" cy="3435303"/>
          </a:xfrm>
        </p:grpSpPr>
        <p:sp>
          <p:nvSpPr>
            <p:cNvPr id="43" name="Овал 42"/>
            <p:cNvSpPr/>
            <p:nvPr/>
          </p:nvSpPr>
          <p:spPr>
            <a:xfrm>
              <a:off x="4573602" y="469518"/>
              <a:ext cx="1188560" cy="1115283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>
                  <a:solidFill>
                    <a:schemeClr val="tx1"/>
                  </a:solidFill>
                </a:rPr>
                <a:t>ТРУ</a:t>
              </a:r>
            </a:p>
          </p:txBody>
        </p:sp>
        <p:sp>
          <p:nvSpPr>
            <p:cNvPr id="44" name="Равнобедренный треугольник 43"/>
            <p:cNvSpPr/>
            <p:nvPr/>
          </p:nvSpPr>
          <p:spPr>
            <a:xfrm>
              <a:off x="5185602" y="1584802"/>
              <a:ext cx="216000" cy="216000"/>
            </a:xfrm>
            <a:prstGeom prst="triangl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олилиния 44"/>
            <p:cNvSpPr/>
            <p:nvPr/>
          </p:nvSpPr>
          <p:spPr>
            <a:xfrm flipH="1" flipV="1">
              <a:off x="5101362" y="1798929"/>
              <a:ext cx="207887" cy="2105892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49235 w 396720"/>
                <a:gd name="connsiteY0" fmla="*/ 0 h 2092037"/>
                <a:gd name="connsiteX1" fmla="*/ 7672 w 396720"/>
                <a:gd name="connsiteY1" fmla="*/ 221673 h 2092037"/>
                <a:gd name="connsiteX2" fmla="*/ 201635 w 396720"/>
                <a:gd name="connsiteY2" fmla="*/ 471055 h 2092037"/>
                <a:gd name="connsiteX3" fmla="*/ 90799 w 396720"/>
                <a:gd name="connsiteY3" fmla="*/ 886691 h 2092037"/>
                <a:gd name="connsiteX4" fmla="*/ 326326 w 396720"/>
                <a:gd name="connsiteY4" fmla="*/ 1122219 h 2092037"/>
                <a:gd name="connsiteX5" fmla="*/ 395599 w 396720"/>
                <a:gd name="connsiteY5" fmla="*/ 1468582 h 2092037"/>
                <a:gd name="connsiteX6" fmla="*/ 284762 w 396720"/>
                <a:gd name="connsiteY6" fmla="*/ 1704109 h 2092037"/>
                <a:gd name="connsiteX7" fmla="*/ 298617 w 396720"/>
                <a:gd name="connsiteY7" fmla="*/ 2092037 h 2092037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0 w 389048"/>
                <a:gd name="connsiteY0" fmla="*/ 0 h 1870364"/>
                <a:gd name="connsiteX1" fmla="*/ 193963 w 389048"/>
                <a:gd name="connsiteY1" fmla="*/ 249382 h 1870364"/>
                <a:gd name="connsiteX2" fmla="*/ 83127 w 389048"/>
                <a:gd name="connsiteY2" fmla="*/ 665018 h 1870364"/>
                <a:gd name="connsiteX3" fmla="*/ 318654 w 389048"/>
                <a:gd name="connsiteY3" fmla="*/ 900546 h 1870364"/>
                <a:gd name="connsiteX4" fmla="*/ 387927 w 389048"/>
                <a:gd name="connsiteY4" fmla="*/ 1246909 h 1870364"/>
                <a:gd name="connsiteX5" fmla="*/ 277090 w 389048"/>
                <a:gd name="connsiteY5" fmla="*/ 1482436 h 1870364"/>
                <a:gd name="connsiteX6" fmla="*/ 290945 w 389048"/>
                <a:gd name="connsiteY6" fmla="*/ 1870364 h 1870364"/>
                <a:gd name="connsiteX0" fmla="*/ 112873 w 307958"/>
                <a:gd name="connsiteY0" fmla="*/ 0 h 1620982"/>
                <a:gd name="connsiteX1" fmla="*/ 2037 w 307958"/>
                <a:gd name="connsiteY1" fmla="*/ 415636 h 1620982"/>
                <a:gd name="connsiteX2" fmla="*/ 237564 w 307958"/>
                <a:gd name="connsiteY2" fmla="*/ 651164 h 1620982"/>
                <a:gd name="connsiteX3" fmla="*/ 306837 w 307958"/>
                <a:gd name="connsiteY3" fmla="*/ 997527 h 1620982"/>
                <a:gd name="connsiteX4" fmla="*/ 196000 w 307958"/>
                <a:gd name="connsiteY4" fmla="*/ 1233054 h 1620982"/>
                <a:gd name="connsiteX5" fmla="*/ 209855 w 307958"/>
                <a:gd name="connsiteY5" fmla="*/ 1620982 h 1620982"/>
                <a:gd name="connsiteX0" fmla="*/ 112873 w 307958"/>
                <a:gd name="connsiteY0" fmla="*/ 0 h 1814946"/>
                <a:gd name="connsiteX1" fmla="*/ 2037 w 307958"/>
                <a:gd name="connsiteY1" fmla="*/ 609600 h 1814946"/>
                <a:gd name="connsiteX2" fmla="*/ 237564 w 307958"/>
                <a:gd name="connsiteY2" fmla="*/ 845128 h 1814946"/>
                <a:gd name="connsiteX3" fmla="*/ 306837 w 307958"/>
                <a:gd name="connsiteY3" fmla="*/ 1191491 h 1814946"/>
                <a:gd name="connsiteX4" fmla="*/ 196000 w 307958"/>
                <a:gd name="connsiteY4" fmla="*/ 1427018 h 1814946"/>
                <a:gd name="connsiteX5" fmla="*/ 209855 w 307958"/>
                <a:gd name="connsiteY5" fmla="*/ 1814946 h 1814946"/>
                <a:gd name="connsiteX0" fmla="*/ 112873 w 390323"/>
                <a:gd name="connsiteY0" fmla="*/ 0 h 1814946"/>
                <a:gd name="connsiteX1" fmla="*/ 2037 w 390323"/>
                <a:gd name="connsiteY1" fmla="*/ 609600 h 1814946"/>
                <a:gd name="connsiteX2" fmla="*/ 237564 w 390323"/>
                <a:gd name="connsiteY2" fmla="*/ 845128 h 1814946"/>
                <a:gd name="connsiteX3" fmla="*/ 389964 w 390323"/>
                <a:gd name="connsiteY3" fmla="*/ 983673 h 1814946"/>
                <a:gd name="connsiteX4" fmla="*/ 196000 w 390323"/>
                <a:gd name="connsiteY4" fmla="*/ 1427018 h 1814946"/>
                <a:gd name="connsiteX5" fmla="*/ 209855 w 390323"/>
                <a:gd name="connsiteY5" fmla="*/ 1814946 h 1814946"/>
                <a:gd name="connsiteX0" fmla="*/ 112873 w 390323"/>
                <a:gd name="connsiteY0" fmla="*/ 0 h 1814946"/>
                <a:gd name="connsiteX1" fmla="*/ 2037 w 390323"/>
                <a:gd name="connsiteY1" fmla="*/ 609600 h 1814946"/>
                <a:gd name="connsiteX2" fmla="*/ 237564 w 390323"/>
                <a:gd name="connsiteY2" fmla="*/ 568037 h 1814946"/>
                <a:gd name="connsiteX3" fmla="*/ 389964 w 390323"/>
                <a:gd name="connsiteY3" fmla="*/ 983673 h 1814946"/>
                <a:gd name="connsiteX4" fmla="*/ 196000 w 390323"/>
                <a:gd name="connsiteY4" fmla="*/ 1427018 h 1814946"/>
                <a:gd name="connsiteX5" fmla="*/ 209855 w 390323"/>
                <a:gd name="connsiteY5" fmla="*/ 1814946 h 1814946"/>
                <a:gd name="connsiteX0" fmla="*/ 0 w 277342"/>
                <a:gd name="connsiteY0" fmla="*/ 0 h 1814946"/>
                <a:gd name="connsiteX1" fmla="*/ 152400 w 277342"/>
                <a:gd name="connsiteY1" fmla="*/ 221673 h 1814946"/>
                <a:gd name="connsiteX2" fmla="*/ 124691 w 277342"/>
                <a:gd name="connsiteY2" fmla="*/ 568037 h 1814946"/>
                <a:gd name="connsiteX3" fmla="*/ 277091 w 277342"/>
                <a:gd name="connsiteY3" fmla="*/ 983673 h 1814946"/>
                <a:gd name="connsiteX4" fmla="*/ 83127 w 277342"/>
                <a:gd name="connsiteY4" fmla="*/ 1427018 h 1814946"/>
                <a:gd name="connsiteX5" fmla="*/ 96982 w 277342"/>
                <a:gd name="connsiteY5" fmla="*/ 1814946 h 1814946"/>
                <a:gd name="connsiteX0" fmla="*/ 82945 w 207887"/>
                <a:gd name="connsiteY0" fmla="*/ 0 h 2105892"/>
                <a:gd name="connsiteX1" fmla="*/ 82945 w 207887"/>
                <a:gd name="connsiteY1" fmla="*/ 512619 h 2105892"/>
                <a:gd name="connsiteX2" fmla="*/ 55236 w 207887"/>
                <a:gd name="connsiteY2" fmla="*/ 858983 h 2105892"/>
                <a:gd name="connsiteX3" fmla="*/ 207636 w 207887"/>
                <a:gd name="connsiteY3" fmla="*/ 1274619 h 2105892"/>
                <a:gd name="connsiteX4" fmla="*/ 13672 w 207887"/>
                <a:gd name="connsiteY4" fmla="*/ 1717964 h 2105892"/>
                <a:gd name="connsiteX5" fmla="*/ 27527 w 207887"/>
                <a:gd name="connsiteY5" fmla="*/ 2105892 h 2105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887" h="2105892">
                  <a:moveTo>
                    <a:pt x="82945" y="0"/>
                  </a:moveTo>
                  <a:cubicBezTo>
                    <a:pt x="96799" y="110836"/>
                    <a:pt x="87563" y="369455"/>
                    <a:pt x="82945" y="512619"/>
                  </a:cubicBezTo>
                  <a:cubicBezTo>
                    <a:pt x="78327" y="655783"/>
                    <a:pt x="34454" y="731983"/>
                    <a:pt x="55236" y="858983"/>
                  </a:cubicBezTo>
                  <a:cubicBezTo>
                    <a:pt x="76018" y="985983"/>
                    <a:pt x="214563" y="1131456"/>
                    <a:pt x="207636" y="1274619"/>
                  </a:cubicBezTo>
                  <a:cubicBezTo>
                    <a:pt x="200709" y="1417782"/>
                    <a:pt x="29836" y="1614055"/>
                    <a:pt x="13672" y="1717964"/>
                  </a:cubicBezTo>
                  <a:cubicBezTo>
                    <a:pt x="18290" y="1847273"/>
                    <a:pt x="-27891" y="2036619"/>
                    <a:pt x="27527" y="2105892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 rot="19929441">
            <a:off x="2557663" y="1839686"/>
            <a:ext cx="1224136" cy="3402371"/>
            <a:chOff x="6074305" y="332455"/>
            <a:chExt cx="1672800" cy="3632470"/>
          </a:xfrm>
        </p:grpSpPr>
        <p:sp>
          <p:nvSpPr>
            <p:cNvPr id="47" name="Овал 46"/>
            <p:cNvSpPr/>
            <p:nvPr/>
          </p:nvSpPr>
          <p:spPr>
            <a:xfrm>
              <a:off x="6074305" y="332455"/>
              <a:ext cx="1672800" cy="1229908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ТРЫ</a:t>
              </a:r>
              <a:endParaRPr lang="ru-RU" sz="2800" b="1" dirty="0"/>
            </a:p>
          </p:txBody>
        </p:sp>
        <p:sp>
          <p:nvSpPr>
            <p:cNvPr id="48" name="Равнобедренный треугольник 47"/>
            <p:cNvSpPr/>
            <p:nvPr/>
          </p:nvSpPr>
          <p:spPr>
            <a:xfrm>
              <a:off x="6833026" y="1575224"/>
              <a:ext cx="216000" cy="216000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олилиния 48"/>
            <p:cNvSpPr/>
            <p:nvPr/>
          </p:nvSpPr>
          <p:spPr>
            <a:xfrm flipH="1">
              <a:off x="6714135" y="1748197"/>
              <a:ext cx="286413" cy="2216728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90799 w 617272"/>
                <a:gd name="connsiteY5" fmla="*/ 1191491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90799 w 617272"/>
                <a:gd name="connsiteY4" fmla="*/ 1191491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396720"/>
                <a:gd name="connsiteY0" fmla="*/ 0 h 2396837"/>
                <a:gd name="connsiteX1" fmla="*/ 49235 w 396720"/>
                <a:gd name="connsiteY1" fmla="*/ 304800 h 2396837"/>
                <a:gd name="connsiteX2" fmla="*/ 7672 w 396720"/>
                <a:gd name="connsiteY2" fmla="*/ 526473 h 2396837"/>
                <a:gd name="connsiteX3" fmla="*/ 201635 w 396720"/>
                <a:gd name="connsiteY3" fmla="*/ 775855 h 2396837"/>
                <a:gd name="connsiteX4" fmla="*/ 90799 w 396720"/>
                <a:gd name="connsiteY4" fmla="*/ 1191491 h 2396837"/>
                <a:gd name="connsiteX5" fmla="*/ 326326 w 396720"/>
                <a:gd name="connsiteY5" fmla="*/ 1427019 h 2396837"/>
                <a:gd name="connsiteX6" fmla="*/ 395599 w 396720"/>
                <a:gd name="connsiteY6" fmla="*/ 1773382 h 2396837"/>
                <a:gd name="connsiteX7" fmla="*/ 284762 w 396720"/>
                <a:gd name="connsiteY7" fmla="*/ 2008909 h 2396837"/>
                <a:gd name="connsiteX8" fmla="*/ 298617 w 396720"/>
                <a:gd name="connsiteY8" fmla="*/ 2396837 h 2396837"/>
                <a:gd name="connsiteX0" fmla="*/ 97740 w 348243"/>
                <a:gd name="connsiteY0" fmla="*/ 0 h 2396837"/>
                <a:gd name="connsiteX1" fmla="*/ 758 w 348243"/>
                <a:gd name="connsiteY1" fmla="*/ 304800 h 2396837"/>
                <a:gd name="connsiteX2" fmla="*/ 153158 w 348243"/>
                <a:gd name="connsiteY2" fmla="*/ 775855 h 2396837"/>
                <a:gd name="connsiteX3" fmla="*/ 42322 w 348243"/>
                <a:gd name="connsiteY3" fmla="*/ 1191491 h 2396837"/>
                <a:gd name="connsiteX4" fmla="*/ 277849 w 348243"/>
                <a:gd name="connsiteY4" fmla="*/ 1427019 h 2396837"/>
                <a:gd name="connsiteX5" fmla="*/ 347122 w 348243"/>
                <a:gd name="connsiteY5" fmla="*/ 1773382 h 2396837"/>
                <a:gd name="connsiteX6" fmla="*/ 236285 w 348243"/>
                <a:gd name="connsiteY6" fmla="*/ 2008909 h 2396837"/>
                <a:gd name="connsiteX7" fmla="*/ 250140 w 348243"/>
                <a:gd name="connsiteY7" fmla="*/ 2396837 h 2396837"/>
                <a:gd name="connsiteX0" fmla="*/ 97740 w 286413"/>
                <a:gd name="connsiteY0" fmla="*/ 0 h 2396837"/>
                <a:gd name="connsiteX1" fmla="*/ 758 w 286413"/>
                <a:gd name="connsiteY1" fmla="*/ 304800 h 2396837"/>
                <a:gd name="connsiteX2" fmla="*/ 153158 w 286413"/>
                <a:gd name="connsiteY2" fmla="*/ 775855 h 2396837"/>
                <a:gd name="connsiteX3" fmla="*/ 42322 w 286413"/>
                <a:gd name="connsiteY3" fmla="*/ 1191491 h 2396837"/>
                <a:gd name="connsiteX4" fmla="*/ 277849 w 286413"/>
                <a:gd name="connsiteY4" fmla="*/ 1427019 h 2396837"/>
                <a:gd name="connsiteX5" fmla="*/ 236285 w 286413"/>
                <a:gd name="connsiteY5" fmla="*/ 2008909 h 2396837"/>
                <a:gd name="connsiteX6" fmla="*/ 250140 w 286413"/>
                <a:gd name="connsiteY6" fmla="*/ 2396837 h 2396837"/>
                <a:gd name="connsiteX0" fmla="*/ 97740 w 286413"/>
                <a:gd name="connsiteY0" fmla="*/ 0 h 2008909"/>
                <a:gd name="connsiteX1" fmla="*/ 758 w 286413"/>
                <a:gd name="connsiteY1" fmla="*/ 304800 h 2008909"/>
                <a:gd name="connsiteX2" fmla="*/ 153158 w 286413"/>
                <a:gd name="connsiteY2" fmla="*/ 775855 h 2008909"/>
                <a:gd name="connsiteX3" fmla="*/ 42322 w 286413"/>
                <a:gd name="connsiteY3" fmla="*/ 1191491 h 2008909"/>
                <a:gd name="connsiteX4" fmla="*/ 277849 w 286413"/>
                <a:gd name="connsiteY4" fmla="*/ 1427019 h 2008909"/>
                <a:gd name="connsiteX5" fmla="*/ 236285 w 286413"/>
                <a:gd name="connsiteY5" fmla="*/ 2008909 h 2008909"/>
                <a:gd name="connsiteX0" fmla="*/ 97740 w 286413"/>
                <a:gd name="connsiteY0" fmla="*/ 0 h 2216728"/>
                <a:gd name="connsiteX1" fmla="*/ 758 w 286413"/>
                <a:gd name="connsiteY1" fmla="*/ 304800 h 2216728"/>
                <a:gd name="connsiteX2" fmla="*/ 153158 w 286413"/>
                <a:gd name="connsiteY2" fmla="*/ 775855 h 2216728"/>
                <a:gd name="connsiteX3" fmla="*/ 42322 w 286413"/>
                <a:gd name="connsiteY3" fmla="*/ 1191491 h 2216728"/>
                <a:gd name="connsiteX4" fmla="*/ 277849 w 286413"/>
                <a:gd name="connsiteY4" fmla="*/ 1427019 h 2216728"/>
                <a:gd name="connsiteX5" fmla="*/ 236285 w 286413"/>
                <a:gd name="connsiteY5" fmla="*/ 2216728 h 221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6413" h="2216728">
                  <a:moveTo>
                    <a:pt x="97740" y="0"/>
                  </a:moveTo>
                  <a:cubicBezTo>
                    <a:pt x="69283" y="142282"/>
                    <a:pt x="-8478" y="175491"/>
                    <a:pt x="758" y="304800"/>
                  </a:cubicBezTo>
                  <a:cubicBezTo>
                    <a:pt x="9994" y="434109"/>
                    <a:pt x="146231" y="628073"/>
                    <a:pt x="153158" y="775855"/>
                  </a:cubicBezTo>
                  <a:cubicBezTo>
                    <a:pt x="160085" y="923637"/>
                    <a:pt x="21540" y="1082964"/>
                    <a:pt x="42322" y="1191491"/>
                  </a:cubicBezTo>
                  <a:cubicBezTo>
                    <a:pt x="63104" y="1300018"/>
                    <a:pt x="245522" y="1256146"/>
                    <a:pt x="277849" y="1427019"/>
                  </a:cubicBezTo>
                  <a:cubicBezTo>
                    <a:pt x="310176" y="1597892"/>
                    <a:pt x="240903" y="2055092"/>
                    <a:pt x="236285" y="2216728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0" name="Группа 49"/>
          <p:cNvGrpSpPr/>
          <p:nvPr/>
        </p:nvGrpSpPr>
        <p:grpSpPr>
          <a:xfrm rot="1247237">
            <a:off x="4963341" y="2505460"/>
            <a:ext cx="1166534" cy="3314140"/>
            <a:chOff x="7674687" y="335719"/>
            <a:chExt cx="1440000" cy="3669529"/>
          </a:xfrm>
        </p:grpSpPr>
        <p:sp>
          <p:nvSpPr>
            <p:cNvPr id="51" name="Овал 50"/>
            <p:cNvSpPr/>
            <p:nvPr/>
          </p:nvSpPr>
          <p:spPr>
            <a:xfrm>
              <a:off x="7674687" y="335719"/>
              <a:ext cx="1440000" cy="1231308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/>
                <a:t>ТРЭ</a:t>
              </a:r>
              <a:endParaRPr lang="ru-RU" sz="3200" b="1" dirty="0"/>
            </a:p>
          </p:txBody>
        </p:sp>
        <p:sp>
          <p:nvSpPr>
            <p:cNvPr id="52" name="Равнобедренный треугольник 51"/>
            <p:cNvSpPr/>
            <p:nvPr/>
          </p:nvSpPr>
          <p:spPr>
            <a:xfrm>
              <a:off x="8286686" y="1584884"/>
              <a:ext cx="216000" cy="216000"/>
            </a:xfrm>
            <a:prstGeom prst="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олилиния 52"/>
            <p:cNvSpPr/>
            <p:nvPr/>
          </p:nvSpPr>
          <p:spPr>
            <a:xfrm flipH="1">
              <a:off x="8203815" y="1806478"/>
              <a:ext cx="294687" cy="2198770"/>
            </a:xfrm>
            <a:custGeom>
              <a:avLst/>
              <a:gdLst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41564 w 623455"/>
                <a:gd name="connsiteY2" fmla="*/ 249382 h 2424956"/>
                <a:gd name="connsiteX3" fmla="*/ 0 w 623455"/>
                <a:gd name="connsiteY3" fmla="*/ 346364 h 2424956"/>
                <a:gd name="connsiteX4" fmla="*/ 13855 w 623455"/>
                <a:gd name="connsiteY4" fmla="*/ 526473 h 2424956"/>
                <a:gd name="connsiteX5" fmla="*/ 69273 w 623455"/>
                <a:gd name="connsiteY5" fmla="*/ 623455 h 2424956"/>
                <a:gd name="connsiteX6" fmla="*/ 124691 w 623455"/>
                <a:gd name="connsiteY6" fmla="*/ 692728 h 2424956"/>
                <a:gd name="connsiteX7" fmla="*/ 152400 w 623455"/>
                <a:gd name="connsiteY7" fmla="*/ 734291 h 2424956"/>
                <a:gd name="connsiteX8" fmla="*/ 207818 w 623455"/>
                <a:gd name="connsiteY8" fmla="*/ 775855 h 2424956"/>
                <a:gd name="connsiteX9" fmla="*/ 235527 w 623455"/>
                <a:gd name="connsiteY9" fmla="*/ 817418 h 2424956"/>
                <a:gd name="connsiteX10" fmla="*/ 318655 w 623455"/>
                <a:gd name="connsiteY10" fmla="*/ 858982 h 2424956"/>
                <a:gd name="connsiteX11" fmla="*/ 429491 w 623455"/>
                <a:gd name="connsiteY11" fmla="*/ 928255 h 2424956"/>
                <a:gd name="connsiteX12" fmla="*/ 471055 w 623455"/>
                <a:gd name="connsiteY12" fmla="*/ 942109 h 2424956"/>
                <a:gd name="connsiteX13" fmla="*/ 581891 w 623455"/>
                <a:gd name="connsiteY13" fmla="*/ 1066800 h 2424956"/>
                <a:gd name="connsiteX14" fmla="*/ 540327 w 623455"/>
                <a:gd name="connsiteY14" fmla="*/ 1482437 h 2424956"/>
                <a:gd name="connsiteX15" fmla="*/ 512618 w 623455"/>
                <a:gd name="connsiteY15" fmla="*/ 1551709 h 2424956"/>
                <a:gd name="connsiteX16" fmla="*/ 443345 w 623455"/>
                <a:gd name="connsiteY16" fmla="*/ 1690255 h 2424956"/>
                <a:gd name="connsiteX17" fmla="*/ 401782 w 623455"/>
                <a:gd name="connsiteY17" fmla="*/ 1773382 h 2424956"/>
                <a:gd name="connsiteX18" fmla="*/ 346364 w 623455"/>
                <a:gd name="connsiteY18" fmla="*/ 1856509 h 2424956"/>
                <a:gd name="connsiteX19" fmla="*/ 332509 w 623455"/>
                <a:gd name="connsiteY19" fmla="*/ 1911928 h 2424956"/>
                <a:gd name="connsiteX20" fmla="*/ 290945 w 623455"/>
                <a:gd name="connsiteY20" fmla="*/ 2008909 h 2424956"/>
                <a:gd name="connsiteX21" fmla="*/ 304800 w 623455"/>
                <a:gd name="connsiteY21" fmla="*/ 2396837 h 2424956"/>
                <a:gd name="connsiteX22" fmla="*/ 346364 w 623455"/>
                <a:gd name="connsiteY22" fmla="*/ 2410691 h 2424956"/>
                <a:gd name="connsiteX23" fmla="*/ 568036 w 623455"/>
                <a:gd name="connsiteY23" fmla="*/ 2424546 h 2424956"/>
                <a:gd name="connsiteX24" fmla="*/ 623455 w 623455"/>
                <a:gd name="connsiteY24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69273 w 623455"/>
                <a:gd name="connsiteY4" fmla="*/ 623455 h 2424956"/>
                <a:gd name="connsiteX5" fmla="*/ 124691 w 623455"/>
                <a:gd name="connsiteY5" fmla="*/ 692728 h 2424956"/>
                <a:gd name="connsiteX6" fmla="*/ 152400 w 623455"/>
                <a:gd name="connsiteY6" fmla="*/ 734291 h 2424956"/>
                <a:gd name="connsiteX7" fmla="*/ 207818 w 623455"/>
                <a:gd name="connsiteY7" fmla="*/ 775855 h 2424956"/>
                <a:gd name="connsiteX8" fmla="*/ 235527 w 623455"/>
                <a:gd name="connsiteY8" fmla="*/ 817418 h 2424956"/>
                <a:gd name="connsiteX9" fmla="*/ 318655 w 623455"/>
                <a:gd name="connsiteY9" fmla="*/ 858982 h 2424956"/>
                <a:gd name="connsiteX10" fmla="*/ 429491 w 623455"/>
                <a:gd name="connsiteY10" fmla="*/ 928255 h 2424956"/>
                <a:gd name="connsiteX11" fmla="*/ 471055 w 623455"/>
                <a:gd name="connsiteY11" fmla="*/ 942109 h 2424956"/>
                <a:gd name="connsiteX12" fmla="*/ 581891 w 623455"/>
                <a:gd name="connsiteY12" fmla="*/ 1066800 h 2424956"/>
                <a:gd name="connsiteX13" fmla="*/ 540327 w 623455"/>
                <a:gd name="connsiteY13" fmla="*/ 1482437 h 2424956"/>
                <a:gd name="connsiteX14" fmla="*/ 512618 w 623455"/>
                <a:gd name="connsiteY14" fmla="*/ 1551709 h 2424956"/>
                <a:gd name="connsiteX15" fmla="*/ 443345 w 623455"/>
                <a:gd name="connsiteY15" fmla="*/ 1690255 h 2424956"/>
                <a:gd name="connsiteX16" fmla="*/ 401782 w 623455"/>
                <a:gd name="connsiteY16" fmla="*/ 1773382 h 2424956"/>
                <a:gd name="connsiteX17" fmla="*/ 346364 w 623455"/>
                <a:gd name="connsiteY17" fmla="*/ 1856509 h 2424956"/>
                <a:gd name="connsiteX18" fmla="*/ 332509 w 623455"/>
                <a:gd name="connsiteY18" fmla="*/ 1911928 h 2424956"/>
                <a:gd name="connsiteX19" fmla="*/ 290945 w 623455"/>
                <a:gd name="connsiteY19" fmla="*/ 2008909 h 2424956"/>
                <a:gd name="connsiteX20" fmla="*/ 304800 w 623455"/>
                <a:gd name="connsiteY20" fmla="*/ 2396837 h 2424956"/>
                <a:gd name="connsiteX21" fmla="*/ 346364 w 623455"/>
                <a:gd name="connsiteY21" fmla="*/ 2410691 h 2424956"/>
                <a:gd name="connsiteX22" fmla="*/ 568036 w 623455"/>
                <a:gd name="connsiteY22" fmla="*/ 2424546 h 2424956"/>
                <a:gd name="connsiteX23" fmla="*/ 623455 w 623455"/>
                <a:gd name="connsiteY23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235527 w 623455"/>
                <a:gd name="connsiteY7" fmla="*/ 817418 h 2424956"/>
                <a:gd name="connsiteX8" fmla="*/ 318655 w 623455"/>
                <a:gd name="connsiteY8" fmla="*/ 858982 h 2424956"/>
                <a:gd name="connsiteX9" fmla="*/ 429491 w 623455"/>
                <a:gd name="connsiteY9" fmla="*/ 928255 h 2424956"/>
                <a:gd name="connsiteX10" fmla="*/ 471055 w 623455"/>
                <a:gd name="connsiteY10" fmla="*/ 942109 h 2424956"/>
                <a:gd name="connsiteX11" fmla="*/ 581891 w 623455"/>
                <a:gd name="connsiteY11" fmla="*/ 1066800 h 2424956"/>
                <a:gd name="connsiteX12" fmla="*/ 540327 w 623455"/>
                <a:gd name="connsiteY12" fmla="*/ 1482437 h 2424956"/>
                <a:gd name="connsiteX13" fmla="*/ 512618 w 623455"/>
                <a:gd name="connsiteY13" fmla="*/ 1551709 h 2424956"/>
                <a:gd name="connsiteX14" fmla="*/ 443345 w 623455"/>
                <a:gd name="connsiteY14" fmla="*/ 1690255 h 2424956"/>
                <a:gd name="connsiteX15" fmla="*/ 401782 w 623455"/>
                <a:gd name="connsiteY15" fmla="*/ 1773382 h 2424956"/>
                <a:gd name="connsiteX16" fmla="*/ 346364 w 623455"/>
                <a:gd name="connsiteY16" fmla="*/ 1856509 h 2424956"/>
                <a:gd name="connsiteX17" fmla="*/ 332509 w 623455"/>
                <a:gd name="connsiteY17" fmla="*/ 1911928 h 2424956"/>
                <a:gd name="connsiteX18" fmla="*/ 290945 w 623455"/>
                <a:gd name="connsiteY18" fmla="*/ 2008909 h 2424956"/>
                <a:gd name="connsiteX19" fmla="*/ 304800 w 623455"/>
                <a:gd name="connsiteY19" fmla="*/ 2396837 h 2424956"/>
                <a:gd name="connsiteX20" fmla="*/ 346364 w 623455"/>
                <a:gd name="connsiteY20" fmla="*/ 2410691 h 2424956"/>
                <a:gd name="connsiteX21" fmla="*/ 568036 w 623455"/>
                <a:gd name="connsiteY21" fmla="*/ 2424546 h 2424956"/>
                <a:gd name="connsiteX22" fmla="*/ 623455 w 623455"/>
                <a:gd name="connsiteY22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152400 w 623455"/>
                <a:gd name="connsiteY5" fmla="*/ 734291 h 2424956"/>
                <a:gd name="connsiteX6" fmla="*/ 207818 w 623455"/>
                <a:gd name="connsiteY6" fmla="*/ 775855 h 2424956"/>
                <a:gd name="connsiteX7" fmla="*/ 318655 w 623455"/>
                <a:gd name="connsiteY7" fmla="*/ 858982 h 2424956"/>
                <a:gd name="connsiteX8" fmla="*/ 429491 w 623455"/>
                <a:gd name="connsiteY8" fmla="*/ 928255 h 2424956"/>
                <a:gd name="connsiteX9" fmla="*/ 471055 w 623455"/>
                <a:gd name="connsiteY9" fmla="*/ 942109 h 2424956"/>
                <a:gd name="connsiteX10" fmla="*/ 581891 w 623455"/>
                <a:gd name="connsiteY10" fmla="*/ 1066800 h 2424956"/>
                <a:gd name="connsiteX11" fmla="*/ 540327 w 623455"/>
                <a:gd name="connsiteY11" fmla="*/ 1482437 h 2424956"/>
                <a:gd name="connsiteX12" fmla="*/ 512618 w 623455"/>
                <a:gd name="connsiteY12" fmla="*/ 1551709 h 2424956"/>
                <a:gd name="connsiteX13" fmla="*/ 443345 w 623455"/>
                <a:gd name="connsiteY13" fmla="*/ 1690255 h 2424956"/>
                <a:gd name="connsiteX14" fmla="*/ 401782 w 623455"/>
                <a:gd name="connsiteY14" fmla="*/ 1773382 h 2424956"/>
                <a:gd name="connsiteX15" fmla="*/ 346364 w 623455"/>
                <a:gd name="connsiteY15" fmla="*/ 1856509 h 2424956"/>
                <a:gd name="connsiteX16" fmla="*/ 332509 w 623455"/>
                <a:gd name="connsiteY16" fmla="*/ 1911928 h 2424956"/>
                <a:gd name="connsiteX17" fmla="*/ 290945 w 623455"/>
                <a:gd name="connsiteY17" fmla="*/ 2008909 h 2424956"/>
                <a:gd name="connsiteX18" fmla="*/ 304800 w 623455"/>
                <a:gd name="connsiteY18" fmla="*/ 2396837 h 2424956"/>
                <a:gd name="connsiteX19" fmla="*/ 346364 w 623455"/>
                <a:gd name="connsiteY19" fmla="*/ 2410691 h 2424956"/>
                <a:gd name="connsiteX20" fmla="*/ 568036 w 623455"/>
                <a:gd name="connsiteY20" fmla="*/ 2424546 h 2424956"/>
                <a:gd name="connsiteX21" fmla="*/ 623455 w 623455"/>
                <a:gd name="connsiteY21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318655 w 623455"/>
                <a:gd name="connsiteY6" fmla="*/ 858982 h 2424956"/>
                <a:gd name="connsiteX7" fmla="*/ 429491 w 623455"/>
                <a:gd name="connsiteY7" fmla="*/ 928255 h 2424956"/>
                <a:gd name="connsiteX8" fmla="*/ 471055 w 623455"/>
                <a:gd name="connsiteY8" fmla="*/ 942109 h 2424956"/>
                <a:gd name="connsiteX9" fmla="*/ 581891 w 623455"/>
                <a:gd name="connsiteY9" fmla="*/ 1066800 h 2424956"/>
                <a:gd name="connsiteX10" fmla="*/ 540327 w 623455"/>
                <a:gd name="connsiteY10" fmla="*/ 1482437 h 2424956"/>
                <a:gd name="connsiteX11" fmla="*/ 512618 w 623455"/>
                <a:gd name="connsiteY11" fmla="*/ 1551709 h 2424956"/>
                <a:gd name="connsiteX12" fmla="*/ 443345 w 623455"/>
                <a:gd name="connsiteY12" fmla="*/ 1690255 h 2424956"/>
                <a:gd name="connsiteX13" fmla="*/ 401782 w 623455"/>
                <a:gd name="connsiteY13" fmla="*/ 1773382 h 2424956"/>
                <a:gd name="connsiteX14" fmla="*/ 346364 w 623455"/>
                <a:gd name="connsiteY14" fmla="*/ 1856509 h 2424956"/>
                <a:gd name="connsiteX15" fmla="*/ 332509 w 623455"/>
                <a:gd name="connsiteY15" fmla="*/ 1911928 h 2424956"/>
                <a:gd name="connsiteX16" fmla="*/ 290945 w 623455"/>
                <a:gd name="connsiteY16" fmla="*/ 2008909 h 2424956"/>
                <a:gd name="connsiteX17" fmla="*/ 304800 w 623455"/>
                <a:gd name="connsiteY17" fmla="*/ 2396837 h 2424956"/>
                <a:gd name="connsiteX18" fmla="*/ 346364 w 623455"/>
                <a:gd name="connsiteY18" fmla="*/ 2410691 h 2424956"/>
                <a:gd name="connsiteX19" fmla="*/ 568036 w 623455"/>
                <a:gd name="connsiteY19" fmla="*/ 2424546 h 2424956"/>
                <a:gd name="connsiteX20" fmla="*/ 623455 w 623455"/>
                <a:gd name="connsiteY20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471055 w 623455"/>
                <a:gd name="connsiteY7" fmla="*/ 942109 h 2424956"/>
                <a:gd name="connsiteX8" fmla="*/ 581891 w 623455"/>
                <a:gd name="connsiteY8" fmla="*/ 1066800 h 2424956"/>
                <a:gd name="connsiteX9" fmla="*/ 540327 w 623455"/>
                <a:gd name="connsiteY9" fmla="*/ 1482437 h 2424956"/>
                <a:gd name="connsiteX10" fmla="*/ 512618 w 623455"/>
                <a:gd name="connsiteY10" fmla="*/ 1551709 h 2424956"/>
                <a:gd name="connsiteX11" fmla="*/ 443345 w 623455"/>
                <a:gd name="connsiteY11" fmla="*/ 1690255 h 2424956"/>
                <a:gd name="connsiteX12" fmla="*/ 401782 w 623455"/>
                <a:gd name="connsiteY12" fmla="*/ 1773382 h 2424956"/>
                <a:gd name="connsiteX13" fmla="*/ 346364 w 623455"/>
                <a:gd name="connsiteY13" fmla="*/ 1856509 h 2424956"/>
                <a:gd name="connsiteX14" fmla="*/ 332509 w 623455"/>
                <a:gd name="connsiteY14" fmla="*/ 1911928 h 2424956"/>
                <a:gd name="connsiteX15" fmla="*/ 290945 w 623455"/>
                <a:gd name="connsiteY15" fmla="*/ 2008909 h 2424956"/>
                <a:gd name="connsiteX16" fmla="*/ 304800 w 623455"/>
                <a:gd name="connsiteY16" fmla="*/ 2396837 h 2424956"/>
                <a:gd name="connsiteX17" fmla="*/ 346364 w 623455"/>
                <a:gd name="connsiteY17" fmla="*/ 2410691 h 2424956"/>
                <a:gd name="connsiteX18" fmla="*/ 568036 w 623455"/>
                <a:gd name="connsiteY18" fmla="*/ 2424546 h 2424956"/>
                <a:gd name="connsiteX19" fmla="*/ 623455 w 623455"/>
                <a:gd name="connsiteY19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512618 w 623455"/>
                <a:gd name="connsiteY9" fmla="*/ 1551709 h 2424956"/>
                <a:gd name="connsiteX10" fmla="*/ 443345 w 623455"/>
                <a:gd name="connsiteY10" fmla="*/ 1690255 h 2424956"/>
                <a:gd name="connsiteX11" fmla="*/ 401782 w 623455"/>
                <a:gd name="connsiteY11" fmla="*/ 1773382 h 2424956"/>
                <a:gd name="connsiteX12" fmla="*/ 346364 w 623455"/>
                <a:gd name="connsiteY12" fmla="*/ 1856509 h 2424956"/>
                <a:gd name="connsiteX13" fmla="*/ 332509 w 623455"/>
                <a:gd name="connsiteY13" fmla="*/ 1911928 h 2424956"/>
                <a:gd name="connsiteX14" fmla="*/ 290945 w 623455"/>
                <a:gd name="connsiteY14" fmla="*/ 2008909 h 2424956"/>
                <a:gd name="connsiteX15" fmla="*/ 304800 w 623455"/>
                <a:gd name="connsiteY15" fmla="*/ 2396837 h 2424956"/>
                <a:gd name="connsiteX16" fmla="*/ 346364 w 623455"/>
                <a:gd name="connsiteY16" fmla="*/ 2410691 h 2424956"/>
                <a:gd name="connsiteX17" fmla="*/ 568036 w 623455"/>
                <a:gd name="connsiteY17" fmla="*/ 2424546 h 2424956"/>
                <a:gd name="connsiteX18" fmla="*/ 623455 w 623455"/>
                <a:gd name="connsiteY18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540327 w 623455"/>
                <a:gd name="connsiteY8" fmla="*/ 1482437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43345 w 623455"/>
                <a:gd name="connsiteY9" fmla="*/ 1690255 h 2424956"/>
                <a:gd name="connsiteX10" fmla="*/ 401782 w 623455"/>
                <a:gd name="connsiteY10" fmla="*/ 1773382 h 2424956"/>
                <a:gd name="connsiteX11" fmla="*/ 346364 w 623455"/>
                <a:gd name="connsiteY11" fmla="*/ 1856509 h 2424956"/>
                <a:gd name="connsiteX12" fmla="*/ 332509 w 623455"/>
                <a:gd name="connsiteY12" fmla="*/ 1911928 h 2424956"/>
                <a:gd name="connsiteX13" fmla="*/ 290945 w 623455"/>
                <a:gd name="connsiteY13" fmla="*/ 2008909 h 2424956"/>
                <a:gd name="connsiteX14" fmla="*/ 304800 w 623455"/>
                <a:gd name="connsiteY14" fmla="*/ 2396837 h 2424956"/>
                <a:gd name="connsiteX15" fmla="*/ 346364 w 623455"/>
                <a:gd name="connsiteY15" fmla="*/ 2410691 h 2424956"/>
                <a:gd name="connsiteX16" fmla="*/ 568036 w 623455"/>
                <a:gd name="connsiteY16" fmla="*/ 2424546 h 2424956"/>
                <a:gd name="connsiteX17" fmla="*/ 623455 w 623455"/>
                <a:gd name="connsiteY17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332509 w 623455"/>
                <a:gd name="connsiteY11" fmla="*/ 1911928 h 2424956"/>
                <a:gd name="connsiteX12" fmla="*/ 290945 w 623455"/>
                <a:gd name="connsiteY12" fmla="*/ 2008909 h 2424956"/>
                <a:gd name="connsiteX13" fmla="*/ 304800 w 623455"/>
                <a:gd name="connsiteY13" fmla="*/ 2396837 h 2424956"/>
                <a:gd name="connsiteX14" fmla="*/ 346364 w 623455"/>
                <a:gd name="connsiteY14" fmla="*/ 2410691 h 2424956"/>
                <a:gd name="connsiteX15" fmla="*/ 568036 w 623455"/>
                <a:gd name="connsiteY15" fmla="*/ 2424546 h 2424956"/>
                <a:gd name="connsiteX16" fmla="*/ 623455 w 623455"/>
                <a:gd name="connsiteY16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346364 w 623455"/>
                <a:gd name="connsiteY10" fmla="*/ 1856509 h 2424956"/>
                <a:gd name="connsiteX11" fmla="*/ 290945 w 623455"/>
                <a:gd name="connsiteY11" fmla="*/ 2008909 h 2424956"/>
                <a:gd name="connsiteX12" fmla="*/ 304800 w 623455"/>
                <a:gd name="connsiteY12" fmla="*/ 2396837 h 2424956"/>
                <a:gd name="connsiteX13" fmla="*/ 346364 w 623455"/>
                <a:gd name="connsiteY13" fmla="*/ 2410691 h 2424956"/>
                <a:gd name="connsiteX14" fmla="*/ 568036 w 623455"/>
                <a:gd name="connsiteY14" fmla="*/ 2424546 h 2424956"/>
                <a:gd name="connsiteX15" fmla="*/ 623455 w 623455"/>
                <a:gd name="connsiteY15" fmla="*/ 2424546 h 2424956"/>
                <a:gd name="connsiteX0" fmla="*/ 152400 w 623455"/>
                <a:gd name="connsiteY0" fmla="*/ 0 h 2424956"/>
                <a:gd name="connsiteX1" fmla="*/ 83127 w 623455"/>
                <a:gd name="connsiteY1" fmla="*/ 152400 h 2424956"/>
                <a:gd name="connsiteX2" fmla="*/ 0 w 623455"/>
                <a:gd name="connsiteY2" fmla="*/ 346364 h 2424956"/>
                <a:gd name="connsiteX3" fmla="*/ 13855 w 623455"/>
                <a:gd name="connsiteY3" fmla="*/ 526473 h 2424956"/>
                <a:gd name="connsiteX4" fmla="*/ 124691 w 623455"/>
                <a:gd name="connsiteY4" fmla="*/ 692728 h 2424956"/>
                <a:gd name="connsiteX5" fmla="*/ 207818 w 623455"/>
                <a:gd name="connsiteY5" fmla="*/ 775855 h 2424956"/>
                <a:gd name="connsiteX6" fmla="*/ 429491 w 623455"/>
                <a:gd name="connsiteY6" fmla="*/ 928255 h 2424956"/>
                <a:gd name="connsiteX7" fmla="*/ 581891 w 623455"/>
                <a:gd name="connsiteY7" fmla="*/ 1066800 h 2424956"/>
                <a:gd name="connsiteX8" fmla="*/ 332509 w 623455"/>
                <a:gd name="connsiteY8" fmla="*/ 1427019 h 2424956"/>
                <a:gd name="connsiteX9" fmla="*/ 401782 w 623455"/>
                <a:gd name="connsiteY9" fmla="*/ 1773382 h 2424956"/>
                <a:gd name="connsiteX10" fmla="*/ 290945 w 623455"/>
                <a:gd name="connsiteY10" fmla="*/ 2008909 h 2424956"/>
                <a:gd name="connsiteX11" fmla="*/ 304800 w 623455"/>
                <a:gd name="connsiteY11" fmla="*/ 2396837 h 2424956"/>
                <a:gd name="connsiteX12" fmla="*/ 346364 w 623455"/>
                <a:gd name="connsiteY12" fmla="*/ 2410691 h 2424956"/>
                <a:gd name="connsiteX13" fmla="*/ 568036 w 623455"/>
                <a:gd name="connsiteY13" fmla="*/ 2424546 h 2424956"/>
                <a:gd name="connsiteX14" fmla="*/ 623455 w 623455"/>
                <a:gd name="connsiteY14" fmla="*/ 2424546 h 2424956"/>
                <a:gd name="connsiteX0" fmla="*/ 152400 w 623455"/>
                <a:gd name="connsiteY0" fmla="*/ 0 h 2435383"/>
                <a:gd name="connsiteX1" fmla="*/ 83127 w 623455"/>
                <a:gd name="connsiteY1" fmla="*/ 152400 h 2435383"/>
                <a:gd name="connsiteX2" fmla="*/ 0 w 623455"/>
                <a:gd name="connsiteY2" fmla="*/ 346364 h 2435383"/>
                <a:gd name="connsiteX3" fmla="*/ 13855 w 623455"/>
                <a:gd name="connsiteY3" fmla="*/ 526473 h 2435383"/>
                <a:gd name="connsiteX4" fmla="*/ 124691 w 623455"/>
                <a:gd name="connsiteY4" fmla="*/ 692728 h 2435383"/>
                <a:gd name="connsiteX5" fmla="*/ 207818 w 623455"/>
                <a:gd name="connsiteY5" fmla="*/ 775855 h 2435383"/>
                <a:gd name="connsiteX6" fmla="*/ 429491 w 623455"/>
                <a:gd name="connsiteY6" fmla="*/ 928255 h 2435383"/>
                <a:gd name="connsiteX7" fmla="*/ 581891 w 623455"/>
                <a:gd name="connsiteY7" fmla="*/ 1066800 h 2435383"/>
                <a:gd name="connsiteX8" fmla="*/ 332509 w 623455"/>
                <a:gd name="connsiteY8" fmla="*/ 1427019 h 2435383"/>
                <a:gd name="connsiteX9" fmla="*/ 401782 w 623455"/>
                <a:gd name="connsiteY9" fmla="*/ 1773382 h 2435383"/>
                <a:gd name="connsiteX10" fmla="*/ 290945 w 623455"/>
                <a:gd name="connsiteY10" fmla="*/ 2008909 h 2435383"/>
                <a:gd name="connsiteX11" fmla="*/ 304800 w 623455"/>
                <a:gd name="connsiteY11" fmla="*/ 2396837 h 2435383"/>
                <a:gd name="connsiteX12" fmla="*/ 568036 w 623455"/>
                <a:gd name="connsiteY12" fmla="*/ 2424546 h 2435383"/>
                <a:gd name="connsiteX13" fmla="*/ 623455 w 623455"/>
                <a:gd name="connsiteY13" fmla="*/ 2424546 h 2435383"/>
                <a:gd name="connsiteX0" fmla="*/ 152400 w 623455"/>
                <a:gd name="connsiteY0" fmla="*/ 0 h 2435011"/>
                <a:gd name="connsiteX1" fmla="*/ 83127 w 623455"/>
                <a:gd name="connsiteY1" fmla="*/ 152400 h 2435011"/>
                <a:gd name="connsiteX2" fmla="*/ 0 w 623455"/>
                <a:gd name="connsiteY2" fmla="*/ 346364 h 2435011"/>
                <a:gd name="connsiteX3" fmla="*/ 13855 w 623455"/>
                <a:gd name="connsiteY3" fmla="*/ 526473 h 2435011"/>
                <a:gd name="connsiteX4" fmla="*/ 124691 w 623455"/>
                <a:gd name="connsiteY4" fmla="*/ 692728 h 2435011"/>
                <a:gd name="connsiteX5" fmla="*/ 207818 w 623455"/>
                <a:gd name="connsiteY5" fmla="*/ 775855 h 2435011"/>
                <a:gd name="connsiteX6" fmla="*/ 429491 w 623455"/>
                <a:gd name="connsiteY6" fmla="*/ 928255 h 2435011"/>
                <a:gd name="connsiteX7" fmla="*/ 581891 w 623455"/>
                <a:gd name="connsiteY7" fmla="*/ 1066800 h 2435011"/>
                <a:gd name="connsiteX8" fmla="*/ 332509 w 623455"/>
                <a:gd name="connsiteY8" fmla="*/ 1427019 h 2435011"/>
                <a:gd name="connsiteX9" fmla="*/ 401782 w 623455"/>
                <a:gd name="connsiteY9" fmla="*/ 1773382 h 2435011"/>
                <a:gd name="connsiteX10" fmla="*/ 290945 w 623455"/>
                <a:gd name="connsiteY10" fmla="*/ 2008909 h 2435011"/>
                <a:gd name="connsiteX11" fmla="*/ 304800 w 623455"/>
                <a:gd name="connsiteY11" fmla="*/ 2396837 h 2435011"/>
                <a:gd name="connsiteX12" fmla="*/ 623455 w 623455"/>
                <a:gd name="connsiteY12" fmla="*/ 2424546 h 2435011"/>
                <a:gd name="connsiteX0" fmla="*/ 157087 w 628142"/>
                <a:gd name="connsiteY0" fmla="*/ 0 h 2435011"/>
                <a:gd name="connsiteX1" fmla="*/ 87814 w 628142"/>
                <a:gd name="connsiteY1" fmla="*/ 152400 h 2435011"/>
                <a:gd name="connsiteX2" fmla="*/ 4687 w 628142"/>
                <a:gd name="connsiteY2" fmla="*/ 346364 h 2435011"/>
                <a:gd name="connsiteX3" fmla="*/ 18542 w 628142"/>
                <a:gd name="connsiteY3" fmla="*/ 526473 h 2435011"/>
                <a:gd name="connsiteX4" fmla="*/ 212505 w 628142"/>
                <a:gd name="connsiteY4" fmla="*/ 775855 h 2435011"/>
                <a:gd name="connsiteX5" fmla="*/ 434178 w 628142"/>
                <a:gd name="connsiteY5" fmla="*/ 928255 h 2435011"/>
                <a:gd name="connsiteX6" fmla="*/ 586578 w 628142"/>
                <a:gd name="connsiteY6" fmla="*/ 1066800 h 2435011"/>
                <a:gd name="connsiteX7" fmla="*/ 337196 w 628142"/>
                <a:gd name="connsiteY7" fmla="*/ 1427019 h 2435011"/>
                <a:gd name="connsiteX8" fmla="*/ 406469 w 628142"/>
                <a:gd name="connsiteY8" fmla="*/ 1773382 h 2435011"/>
                <a:gd name="connsiteX9" fmla="*/ 295632 w 628142"/>
                <a:gd name="connsiteY9" fmla="*/ 2008909 h 2435011"/>
                <a:gd name="connsiteX10" fmla="*/ 309487 w 628142"/>
                <a:gd name="connsiteY10" fmla="*/ 2396837 h 2435011"/>
                <a:gd name="connsiteX11" fmla="*/ 628142 w 628142"/>
                <a:gd name="connsiteY11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2491 w 613546"/>
                <a:gd name="connsiteY0" fmla="*/ 0 h 2435011"/>
                <a:gd name="connsiteX1" fmla="*/ 73218 w 613546"/>
                <a:gd name="connsiteY1" fmla="*/ 152400 h 2435011"/>
                <a:gd name="connsiteX2" fmla="*/ 3946 w 613546"/>
                <a:gd name="connsiteY2" fmla="*/ 526473 h 2435011"/>
                <a:gd name="connsiteX3" fmla="*/ 197909 w 613546"/>
                <a:gd name="connsiteY3" fmla="*/ 775855 h 2435011"/>
                <a:gd name="connsiteX4" fmla="*/ 419582 w 613546"/>
                <a:gd name="connsiteY4" fmla="*/ 928255 h 2435011"/>
                <a:gd name="connsiteX5" fmla="*/ 571982 w 613546"/>
                <a:gd name="connsiteY5" fmla="*/ 1066800 h 2435011"/>
                <a:gd name="connsiteX6" fmla="*/ 322600 w 613546"/>
                <a:gd name="connsiteY6" fmla="*/ 1427019 h 2435011"/>
                <a:gd name="connsiteX7" fmla="*/ 391873 w 613546"/>
                <a:gd name="connsiteY7" fmla="*/ 1773382 h 2435011"/>
                <a:gd name="connsiteX8" fmla="*/ 281036 w 613546"/>
                <a:gd name="connsiteY8" fmla="*/ 2008909 h 2435011"/>
                <a:gd name="connsiteX9" fmla="*/ 294891 w 613546"/>
                <a:gd name="connsiteY9" fmla="*/ 2396837 h 2435011"/>
                <a:gd name="connsiteX10" fmla="*/ 613546 w 613546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575708 w 617272"/>
                <a:gd name="connsiteY5" fmla="*/ 1066800 h 2435011"/>
                <a:gd name="connsiteX6" fmla="*/ 326326 w 617272"/>
                <a:gd name="connsiteY6" fmla="*/ 1427019 h 2435011"/>
                <a:gd name="connsiteX7" fmla="*/ 395599 w 617272"/>
                <a:gd name="connsiteY7" fmla="*/ 1773382 h 2435011"/>
                <a:gd name="connsiteX8" fmla="*/ 284762 w 617272"/>
                <a:gd name="connsiteY8" fmla="*/ 2008909 h 2435011"/>
                <a:gd name="connsiteX9" fmla="*/ 298617 w 617272"/>
                <a:gd name="connsiteY9" fmla="*/ 2396837 h 2435011"/>
                <a:gd name="connsiteX10" fmla="*/ 617272 w 617272"/>
                <a:gd name="connsiteY10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423308 w 617272"/>
                <a:gd name="connsiteY4" fmla="*/ 928255 h 2435011"/>
                <a:gd name="connsiteX5" fmla="*/ 326326 w 617272"/>
                <a:gd name="connsiteY5" fmla="*/ 1427019 h 2435011"/>
                <a:gd name="connsiteX6" fmla="*/ 395599 w 617272"/>
                <a:gd name="connsiteY6" fmla="*/ 1773382 h 2435011"/>
                <a:gd name="connsiteX7" fmla="*/ 284762 w 617272"/>
                <a:gd name="connsiteY7" fmla="*/ 2008909 h 2435011"/>
                <a:gd name="connsiteX8" fmla="*/ 298617 w 617272"/>
                <a:gd name="connsiteY8" fmla="*/ 2396837 h 2435011"/>
                <a:gd name="connsiteX9" fmla="*/ 617272 w 617272"/>
                <a:gd name="connsiteY9" fmla="*/ 2424546 h 2435011"/>
                <a:gd name="connsiteX0" fmla="*/ 146217 w 617272"/>
                <a:gd name="connsiteY0" fmla="*/ 0 h 2435011"/>
                <a:gd name="connsiteX1" fmla="*/ 49235 w 617272"/>
                <a:gd name="connsiteY1" fmla="*/ 304800 h 2435011"/>
                <a:gd name="connsiteX2" fmla="*/ 7672 w 617272"/>
                <a:gd name="connsiteY2" fmla="*/ 526473 h 2435011"/>
                <a:gd name="connsiteX3" fmla="*/ 201635 w 617272"/>
                <a:gd name="connsiteY3" fmla="*/ 775855 h 2435011"/>
                <a:gd name="connsiteX4" fmla="*/ 326326 w 617272"/>
                <a:gd name="connsiteY4" fmla="*/ 1427019 h 2435011"/>
                <a:gd name="connsiteX5" fmla="*/ 395599 w 617272"/>
                <a:gd name="connsiteY5" fmla="*/ 1773382 h 2435011"/>
                <a:gd name="connsiteX6" fmla="*/ 284762 w 617272"/>
                <a:gd name="connsiteY6" fmla="*/ 2008909 h 2435011"/>
                <a:gd name="connsiteX7" fmla="*/ 298617 w 617272"/>
                <a:gd name="connsiteY7" fmla="*/ 2396837 h 2435011"/>
                <a:gd name="connsiteX8" fmla="*/ 617272 w 617272"/>
                <a:gd name="connsiteY8" fmla="*/ 2424546 h 2435011"/>
                <a:gd name="connsiteX0" fmla="*/ 146217 w 617272"/>
                <a:gd name="connsiteY0" fmla="*/ 0 h 2451834"/>
                <a:gd name="connsiteX1" fmla="*/ 49235 w 617272"/>
                <a:gd name="connsiteY1" fmla="*/ 304800 h 2451834"/>
                <a:gd name="connsiteX2" fmla="*/ 7672 w 617272"/>
                <a:gd name="connsiteY2" fmla="*/ 526473 h 2451834"/>
                <a:gd name="connsiteX3" fmla="*/ 201635 w 617272"/>
                <a:gd name="connsiteY3" fmla="*/ 775855 h 2451834"/>
                <a:gd name="connsiteX4" fmla="*/ 326326 w 617272"/>
                <a:gd name="connsiteY4" fmla="*/ 1427019 h 2451834"/>
                <a:gd name="connsiteX5" fmla="*/ 395599 w 617272"/>
                <a:gd name="connsiteY5" fmla="*/ 1773382 h 2451834"/>
                <a:gd name="connsiteX6" fmla="*/ 298617 w 617272"/>
                <a:gd name="connsiteY6" fmla="*/ 2396837 h 2451834"/>
                <a:gd name="connsiteX7" fmla="*/ 617272 w 617272"/>
                <a:gd name="connsiteY7" fmla="*/ 2424546 h 2451834"/>
                <a:gd name="connsiteX0" fmla="*/ 146217 w 395952"/>
                <a:gd name="connsiteY0" fmla="*/ 0 h 2396837"/>
                <a:gd name="connsiteX1" fmla="*/ 49235 w 395952"/>
                <a:gd name="connsiteY1" fmla="*/ 304800 h 2396837"/>
                <a:gd name="connsiteX2" fmla="*/ 7672 w 395952"/>
                <a:gd name="connsiteY2" fmla="*/ 526473 h 2396837"/>
                <a:gd name="connsiteX3" fmla="*/ 201635 w 395952"/>
                <a:gd name="connsiteY3" fmla="*/ 775855 h 2396837"/>
                <a:gd name="connsiteX4" fmla="*/ 326326 w 395952"/>
                <a:gd name="connsiteY4" fmla="*/ 1427019 h 2396837"/>
                <a:gd name="connsiteX5" fmla="*/ 395599 w 395952"/>
                <a:gd name="connsiteY5" fmla="*/ 1773382 h 2396837"/>
                <a:gd name="connsiteX6" fmla="*/ 298617 w 395952"/>
                <a:gd name="connsiteY6" fmla="*/ 2396837 h 239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5952" h="2396837">
                  <a:moveTo>
                    <a:pt x="146217" y="0"/>
                  </a:moveTo>
                  <a:cubicBezTo>
                    <a:pt x="117760" y="142282"/>
                    <a:pt x="72326" y="217055"/>
                    <a:pt x="49235" y="304800"/>
                  </a:cubicBezTo>
                  <a:cubicBezTo>
                    <a:pt x="26144" y="392545"/>
                    <a:pt x="-17728" y="447964"/>
                    <a:pt x="7672" y="526473"/>
                  </a:cubicBezTo>
                  <a:cubicBezTo>
                    <a:pt x="33072" y="604982"/>
                    <a:pt x="148526" y="625764"/>
                    <a:pt x="201635" y="775855"/>
                  </a:cubicBezTo>
                  <a:cubicBezTo>
                    <a:pt x="254744" y="925946"/>
                    <a:pt x="293999" y="1260765"/>
                    <a:pt x="326326" y="1427019"/>
                  </a:cubicBezTo>
                  <a:cubicBezTo>
                    <a:pt x="358653" y="1593274"/>
                    <a:pt x="400217" y="1611746"/>
                    <a:pt x="395599" y="1773382"/>
                  </a:cubicBezTo>
                  <a:cubicBezTo>
                    <a:pt x="390981" y="1935018"/>
                    <a:pt x="261672" y="2288310"/>
                    <a:pt x="298617" y="2396837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76456" y="6534834"/>
            <a:ext cx="467544" cy="323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5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29189"/>
            <a:ext cx="7848872" cy="5852139"/>
          </a:xfrm>
          <a:prstGeom prst="rect">
            <a:avLst/>
          </a:prstGeom>
          <a:pattFill prst="dotDmnd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08720"/>
            <a:ext cx="7992888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uk-UA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</a:t>
            </a:r>
            <a:r>
              <a:rPr lang="uk-UA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48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9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uk-UA" sz="96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хвалю </a:t>
            </a:r>
            <a:r>
              <a:rPr lang="uk-UA" sz="4800" b="1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тебя</a:t>
            </a:r>
            <a:r>
              <a:rPr lang="uk-UA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48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dirty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КОНЕЦ!</a:t>
            </a:r>
            <a:endParaRPr lang="uk-UA" sz="4800" b="1" dirty="0">
              <a:ln w="10541" cmpd="sng">
                <a:noFill/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294045"/>
            <a:ext cx="2708315" cy="337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>
            <a:off x="0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r="2505"/>
          <a:stretch/>
        </p:blipFill>
        <p:spPr>
          <a:xfrm>
            <a:off x="6516216" y="3681392"/>
            <a:ext cx="2274257" cy="2711443"/>
          </a:xfrm>
          <a:prstGeom prst="rect">
            <a:avLst/>
          </a:prstGeom>
        </p:spPr>
      </p:pic>
      <p:pic>
        <p:nvPicPr>
          <p:cNvPr id="11" name="Picture 2" descr="E:\ДОКУМЕНТАЦИЯ\ПРЕЗЕНТАЦІЇ\шаблоны\анимация\рослини\листочки\юю01 (21)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6" r="5444"/>
          <a:stretch/>
        </p:blipFill>
        <p:spPr bwMode="auto">
          <a:xfrm flipH="1">
            <a:off x="6787418" y="0"/>
            <a:ext cx="2369127" cy="204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42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ame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Game6</Template>
  <TotalTime>15</TotalTime>
  <Words>134</Words>
  <Application>Microsoft Office PowerPoint</Application>
  <PresentationFormat>Экран (4:3)</PresentationFormat>
  <Paragraphs>76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Game6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2014-08-20T07:10:52Z</cp:lastPrinted>
  <dcterms:created xsi:type="dcterms:W3CDTF">2017-11-17T08:31:57Z</dcterms:created>
  <dcterms:modified xsi:type="dcterms:W3CDTF">2017-12-27T11:21:50Z</dcterms:modified>
</cp:coreProperties>
</file>