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5" r:id="rId3"/>
    <p:sldId id="258" r:id="rId4"/>
    <p:sldId id="259" r:id="rId5"/>
    <p:sldId id="260" r:id="rId6"/>
    <p:sldId id="261" r:id="rId7"/>
    <p:sldId id="257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43A01-EDFB-455B-9FA3-6A424A9DC77D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2320F-622F-4B37-A707-7E28460E3C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2320F-622F-4B37-A707-7E28460E3C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48527-C308-4E35-A0EF-B87FDCA87888}" type="datetimeFigureOut">
              <a:rPr lang="ru-RU" smtClean="0"/>
              <a:pPr/>
              <a:t>27.12.17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DE14B-86B1-4D78-95EB-4378D1AE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://ru.wikipedia.org/wiki/%D0%A7%D0%B0%D1%80%D0%B8%D0%BD%D0%B3-%D0%9A%D1%80%D0%BE%D1%81%D1%81" TargetMode="External"/><Relationship Id="rId7" Type="http://schemas.openxmlformats.org/officeDocument/2006/relationships/hyperlink" Target="http://ru.wikipedia.org/wiki/%D0%9C%D1%8D%D0%BB%D0%BB" TargetMode="External"/><Relationship Id="rId2" Type="http://schemas.openxmlformats.org/officeDocument/2006/relationships/hyperlink" Target="http://ru.wikipedia.org/wiki/%D0%9B%D0%BE%D0%BD%D0%B4%D0%BE%D0%BD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3%D0%B0%D0%B9%D1%82%D1%85%D0%BE%D0%BB%D0%BB" TargetMode="External"/><Relationship Id="rId5" Type="http://schemas.openxmlformats.org/officeDocument/2006/relationships/hyperlink" Target="http://ru.wikipedia.org/wiki/%D0%A1%D1%82%D1%80%D1%8D%D0%BD%D0%B4" TargetMode="External"/><Relationship Id="rId4" Type="http://schemas.openxmlformats.org/officeDocument/2006/relationships/hyperlink" Target="http://ru.wikipedia.org/wiki/%D0%92%D0%B5%D1%81%D1%82%D0%BC%D0%B8%D0%BD%D1%81%D1%82%D0%B5%D1%8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Трафальгарская площадь</a:t>
            </a:r>
            <a:endParaRPr lang="ru-RU" sz="80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357430"/>
            <a:ext cx="4000528" cy="4221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 w="76200" cap="rnd">
            <a:solidFill>
              <a:schemeClr val="tx1"/>
            </a:solidFill>
            <a:prstDash val="sysDot"/>
          </a:ln>
        </p:spPr>
        <p:txBody>
          <a:bodyPr/>
          <a:lstStyle/>
          <a:p>
            <a:pPr eaLnBrk="1" hangingPunct="1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Вся Трафальгарская площадь заполнена  людьми, снующими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туда-обратно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Запретов на площади нет, можно взобраться на статуи львов и полюбоваться оттуда окружающим видом. Заняться осмотром площади, можно и сидя в баре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Rockwell-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находиться на первом этаже отеля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Trafalgar.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Там, в отличие от других гостиничный баров (которые сейчас в большой моде), нет жесткого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фейс-контроля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971550" y="620713"/>
            <a:ext cx="69135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Отдых на площади.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3857628"/>
            <a:ext cx="5214974" cy="24288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Трафальга́рская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пло́щадь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 — площадь в центре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2" action="ppaction://hlinkfile" tooltip="Лондон"/>
              </a:rPr>
              <a:t>Лондона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где, на месте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3" action="ppaction://hlinkfile" tooltip="Чаринг-Кросс"/>
              </a:rPr>
              <a:t>Чарингского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action="ppaction://hlinkfile" tooltip="Чаринг-Кросс"/>
              </a:rPr>
              <a:t> креста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сходятся три первостепенные улицы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 action="ppaction://hlinkfile" tooltip="Вестминстер"/>
              </a:rPr>
              <a:t>Вестминстера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5" action="ppaction://hlinkfile" tooltip="Стрэнд"/>
              </a:rPr>
              <a:t>Стрэнд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6" action="ppaction://hlinkfile" tooltip="Уайтхолл"/>
              </a:rPr>
              <a:t>Уайтхолл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7" action="ppaction://hlinkfile" tooltip="Мэлл"/>
              </a:rPr>
              <a:t>Мэлл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800" dirty="0" smtClean="0"/>
          </a:p>
          <a:p>
            <a:endParaRPr lang="ru-RU" sz="1800" dirty="0"/>
          </a:p>
        </p:txBody>
      </p:sp>
      <p:pic>
        <p:nvPicPr>
          <p:cNvPr id="14339" name="Picture 3" descr="C:\Users\Владелец\Desktop\Англия\Траф. площадь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428604"/>
            <a:ext cx="5209521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829444" cy="4525963"/>
          </a:xfrm>
        </p:spPr>
        <p:txBody>
          <a:bodyPr/>
          <a:lstStyle/>
          <a:p>
            <a:pPr eaLnBrk="1" hangingPunct="1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Раньше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Трафальгарской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площади действительно были поля, потом спустя многие годы – конюшни. В конце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века каждую ночь здесь, среди голубей и бронзовых львов, спали 400 и более человек.</a:t>
            </a:r>
          </a:p>
        </p:txBody>
      </p:sp>
      <p:sp>
        <p:nvSpPr>
          <p:cNvPr id="7172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403350" y="620713"/>
            <a:ext cx="576103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История площади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428604"/>
            <a:ext cx="4857784" cy="57150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Король Эдуард I принял решение разобрать конюшни и построить на этом месте площадь, изначально площадь носила его имя.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Архитектор Чарльз Бери разработал проект площади, ее тематика была посвящена победе английского флота в 1805 году в бою у мыса Трафальгар.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105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85728"/>
            <a:ext cx="3960440" cy="65722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из главных туристических центров Лондона и всей Великобритании является Трафальгарская площадь, главная площадь Лондона на которой проводится большинство официальных торжеств и праздников страны.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Именно здесь в преддверии Новогодних и Рождественских праздников устанавливается главная городская елка страны.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027" y="571480"/>
            <a:ext cx="4714973" cy="490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755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71546"/>
            <a:ext cx="5743453" cy="540728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Одной из достопримечательностей площади, наряду с великолепными фонтанами, до недавнего времени являлись тысячи голубей. Голуби подкармливались многочисленными туристами и жителями Лондона, здесь же на площади можно было приобрести пакетики с кормом для голубей.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552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Голуби на Трафальгарской площади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624" y="928670"/>
            <a:ext cx="3384376" cy="519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949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115328" cy="562612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Вскоре количество птиц стало угрожающим, одновременно на площадь слеталось до 35 тысяч особей. Городская администрация затрачивала на уборку площади и очистку памятников от птичьего помета до 160 тысяч британских фунтов в год. Кроме этого такое скопление птиц могло угрожать и здоровью людей.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сентября 2007 года мэром Лондона Кеном Ливингстоном было запрещено кормление птиц на площади и сегодня голубей почти не осталось.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428736"/>
            <a:ext cx="4932040" cy="457644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Сегодня по четырем углам площади расположены четыре постамента, которые были установлены в 1841 году.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из них венчают памятники: королю Георгу IV, генералу Чарльзу Джеймсу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Напиру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генералу Генри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Хейвлоку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Все эти памятники созданы и установлены по многочисленным просьбам горожан.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Скульптуры Трафальгарской площади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173" y="1428736"/>
            <a:ext cx="3996827" cy="478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916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000108"/>
            <a:ext cx="5429288" cy="466883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южной части площади расположен бронзовый монумент Карлу I, сидящему на коне. В гражданскую войну, после казни короля, Кромвель приказал уничтожить статую, но роялисты сохранили памятник, и в 1675 году, в период правления Карла II он был восстановлен на прежнем месте. Ежегодно 30 января в день казни короля к монументу возлагают венок.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Монумент Карлу I является точкой отсчета всех Лондонских расстояний, он расположен в центральной точке Лондона.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Монумент Карлу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72" y="2285992"/>
            <a:ext cx="3128928" cy="397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1675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45</TotalTime>
  <Words>432</Words>
  <Application>Microsoft Office PowerPoint</Application>
  <PresentationFormat>Экран (4:3)</PresentationFormat>
  <Paragraphs>23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Тема3</vt:lpstr>
      <vt:lpstr>Трафальгарская площадь</vt:lpstr>
      <vt:lpstr>Слайд 2</vt:lpstr>
      <vt:lpstr>Слайд 3</vt:lpstr>
      <vt:lpstr>Слайд 4</vt:lpstr>
      <vt:lpstr>Слайд 5</vt:lpstr>
      <vt:lpstr>Голуби на Трафальгарской площади</vt:lpstr>
      <vt:lpstr>Слайд 7</vt:lpstr>
      <vt:lpstr>Скульптуры Трафальгарской площади</vt:lpstr>
      <vt:lpstr>Монумент Карлу I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Трафальгарская площадь</dc:title>
  <dc:creator>1</dc:creator>
  <cp:lastModifiedBy>User</cp:lastModifiedBy>
  <cp:revision>7</cp:revision>
  <dcterms:created xsi:type="dcterms:W3CDTF">2017-12-04T16:12:49Z</dcterms:created>
  <dcterms:modified xsi:type="dcterms:W3CDTF">2017-12-27T17:53:29Z</dcterms:modified>
</cp:coreProperties>
</file>