
<file path=[Content_Types].xml><?xml version="1.0" encoding="utf-8"?>
<Types xmlns="http://schemas.openxmlformats.org/package/2006/content-types">
  <Override PartName="/ppt/theme/theme5.xml" ContentType="application/vnd.openxmlformats-officedocument.theme+xml"/>
  <Override PartName="/ppt/slideLayouts/slideLayout307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540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47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55.xml" ContentType="application/vnd.openxmlformats-officedocument.presentationml.slideLayout+xml"/>
  <Default Extension="xml" ContentType="application/xml"/>
  <Override PartName="/ppt/slideLayouts/slideLayout2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310.xml" ContentType="application/vnd.openxmlformats-officedocument.presentationml.slideLayout+xml"/>
  <Override PartName="/ppt/theme/theme29.xml" ContentType="application/vnd.openxmlformats-officedocument.theme+xml"/>
  <Override PartName="/ppt/slideMasters/slideMaster33.xml" ContentType="application/vnd.openxmlformats-officedocument.presentationml.slideMaster+xml"/>
  <Override PartName="/ppt/slideLayouts/slideLayout10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509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348.xml" ContentType="application/vnd.openxmlformats-officedocument.presentationml.slideLayout+xml"/>
  <Override PartName="/ppt/theme/theme32.xml" ContentType="application/vnd.openxmlformats-officedocument.theme+xml"/>
  <Override PartName="/ppt/slideLayouts/slideLayout395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534.xml" ContentType="application/vnd.openxmlformats-officedocument.presentationml.slideLayout+xml"/>
  <Override PartName="/ppt/slideLayouts/slideLayout118.xml" ContentType="application/vnd.openxmlformats-officedocument.presentationml.slideLayout+xml"/>
  <Default Extension="png" ContentType="image/png"/>
  <Override PartName="/ppt/slideLayouts/slideLayout165.xml" ContentType="application/vnd.openxmlformats-officedocument.presentationml.slideLayout+xml"/>
  <Override PartName="/ppt/slideLayouts/slideLayout512.xml" ContentType="application/vnd.openxmlformats-officedocument.presentationml.slideLayout+xml"/>
  <Override PartName="/ppt/slideMasters/slideMaster49.xml" ContentType="application/vnd.openxmlformats-officedocument.presentationml.slideMaster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449.xml" ContentType="application/vnd.openxmlformats-officedocument.presentationml.slideLayout+xml"/>
  <Override PartName="/ppt/slideLayouts/slideLayout496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Layouts/slideLayout43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74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ppt/theme/theme48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26.xml" ContentType="application/vnd.openxmlformats-officedocument.theme+xml"/>
  <Override PartName="/ppt/slideLayouts/slideLayout389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52.xml" ContentType="application/vnd.openxmlformats-officedocument.presentationml.slideLayout+xml"/>
  <Override PartName="/ppt/slideMasters/slideMaster30.xml" ContentType="application/vnd.openxmlformats-officedocument.presentationml.slideMaster+xml"/>
  <Override PartName="/ppt/slideLayouts/slideLayout244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528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506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531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468.xml" ContentType="application/vnd.openxmlformats-officedocument.presentationml.slideLayout+xml"/>
  <Override PartName="/ppt/slideMasters/slideMaster46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Layouts/slideLayout40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71.xml" ContentType="application/vnd.openxmlformats-officedocument.presentationml.slideLayout+xml"/>
  <Override PartName="/ppt/theme/theme45.xml" ContentType="application/vnd.openxmlformats-officedocument.theme+xml"/>
  <Override PartName="/ppt/slideLayouts/slideLayout216.xml" ContentType="application/vnd.openxmlformats-officedocument.presentationml.slideLayout+xml"/>
  <Override PartName="/ppt/theme/theme23.xml" ContentType="application/vnd.openxmlformats-officedocument.theme+xml"/>
  <Override PartName="/ppt/slideLayouts/slideLayout263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547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52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503.xml" ContentType="application/vnd.openxmlformats-officedocument.presentationml.slideLayout+xml"/>
  <Override PartName="/ppt/slideLayouts/slideLayout550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418.xml" ContentType="application/vnd.openxmlformats-officedocument.presentationml.slideLayout+xml"/>
  <Override PartName="/ppt/theme/theme39.xml" ContentType="application/vnd.openxmlformats-officedocument.theme+xml"/>
  <Override PartName="/ppt/slideLayouts/slideLayout465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Masters/slideMaster43.xml" ContentType="application/vnd.openxmlformats-officedocument.presentationml.slideMaster+xml"/>
  <Override PartName="/ppt/slideLayouts/slideLayout12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90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82.xml" ContentType="application/vnd.openxmlformats-officedocument.presentationml.slideLayout+xml"/>
  <Override PartName="/ppt/slideLayouts/slideLayout421.xml" ContentType="application/vnd.openxmlformats-officedocument.presentationml.slideLayout+xml"/>
  <Override PartName="/ppt/theme/theme42.xml" ContentType="application/vnd.openxmlformats-officedocument.theme+xml"/>
  <Override PartName="/ppt/slideLayouts/slideLayout519.xml" ContentType="application/vnd.openxmlformats-officedocument.presentationml.slideLayout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544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97.xml" ContentType="application/vnd.openxmlformats-officedocument.presentationml.slideLayout+xml"/>
  <Override PartName="/ppt/theme/theme20.xml" ContentType="application/vnd.openxmlformats-officedocument.theme+xml"/>
  <Override PartName="/ppt/slideLayouts/slideLayout336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459.xml" ContentType="application/vnd.openxmlformats-officedocument.presentationml.slideLayout+xml"/>
  <Override PartName="/ppt/slideLayouts/slideLayout52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500.xml" ContentType="application/vnd.openxmlformats-officedocument.presentationml.slideLayout+xml"/>
  <Override PartName="/ppt/slideMasters/slideMaster37.xml" ContentType="application/vnd.openxmlformats-officedocument.presentationml.slideMaster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84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62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Layouts/slideLayout31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54.xml" ContentType="application/vnd.openxmlformats-officedocument.presentationml.slideLayout+xml"/>
  <Override PartName="/ppt/theme/theme36.xml" ContentType="application/vnd.openxmlformats-officedocument.theme+xml"/>
  <Override PartName="/ppt/slideLayouts/slideLayout399.xml" ContentType="application/vnd.openxmlformats-officedocument.presentationml.slideLayout+xml"/>
  <Override PartName="/ppt/slideMasters/slideMaster40.xml" ContentType="application/vnd.openxmlformats-officedocument.presentationml.slideMaster+xml"/>
  <Override PartName="/ppt/theme/theme14.xml" ContentType="application/vnd.openxmlformats-officedocument.theme+xml"/>
  <Override PartName="/ppt/slideLayouts/slideLayout440.xml" ContentType="application/vnd.openxmlformats-officedocument.presentationml.slideLayout+xml"/>
  <Override PartName="/ppt/slideLayouts/slideLayout538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516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478.xml" ContentType="application/vnd.openxmlformats-officedocument.presentationml.slideLayout+xml"/>
  <Override PartName="/ppt/slideLayouts/slideLayout541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56.xml" ContentType="application/vnd.openxmlformats-officedocument.presentationml.slideLayout+xml"/>
  <Override PartName="/ppt/slideMasters/slideMaster34.xml" ContentType="application/vnd.openxmlformats-officedocument.presentationml.slideMaster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349.xml" ContentType="application/vnd.openxmlformats-officedocument.presentationml.slideLayout+xml"/>
  <Override PartName="/ppt/theme/theme33.xml" ContentType="application/vnd.openxmlformats-officedocument.theme+xml"/>
  <Override PartName="/ppt/slideLayouts/slideLayout396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535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524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497.xml" ContentType="application/vnd.openxmlformats-officedocument.presentationml.slideLayout+xml"/>
  <Override PartName="/ppt/slideLayouts/slideLayout502.xml" ContentType="application/vnd.openxmlformats-officedocument.presentationml.slideLayout+xml"/>
  <Override PartName="/ppt/slideLayouts/slideLayout51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39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Masters/slideMaster28.xml" ContentType="application/vnd.openxmlformats-officedocument.presentationml.slideMaster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64.xml" ContentType="application/vnd.openxmlformats-officedocument.presentationml.slideLayout+xml"/>
  <Override PartName="/ppt/slideLayouts/slideLayout475.xml" ContentType="application/vnd.openxmlformats-officedocument.presentationml.slideLayout+xml"/>
  <Override PartName="/ppt/theme/theme49.xml" ContentType="application/vnd.openxmlformats-officedocument.theme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406.xml" ContentType="application/vnd.openxmlformats-officedocument.presentationml.slideLayout+xml"/>
  <Override PartName="/ppt/theme/theme38.xml" ContentType="application/vnd.openxmlformats-officedocument.theme+xml"/>
  <Override PartName="/ppt/slideLayouts/slideLayout453.xml" ContentType="application/vnd.openxmlformats-officedocument.presentationml.slideLayout+xml"/>
  <Override PartName="/ppt/slideMasters/slideMaster42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92.xml" ContentType="application/vnd.openxmlformats-officedocument.presentationml.slideLayout+xml"/>
  <Override PartName="/ppt/theme/theme27.xml" ContentType="application/vnd.openxmlformats-officedocument.theme+xml"/>
  <Override PartName="/ppt/slideLayouts/slideLayout442.xml" ContentType="application/vnd.openxmlformats-officedocument.presentationml.slideLayout+xml"/>
  <Override PartName="/ppt/slideLayouts/slideLayout529.xml" ContentType="application/vnd.openxmlformats-officedocument.presentationml.slideLayout+xml"/>
  <Override PartName="/ppt/slideMasters/slideMaster31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518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420.xml" ContentType="application/vnd.openxmlformats-officedocument.presentationml.slideLayout+xml"/>
  <Override PartName="/ppt/theme/theme41.xml" ContentType="application/vnd.openxmlformats-officedocument.theme+xml"/>
  <Override PartName="/ppt/slideLayouts/slideLayout507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30.xml" ContentType="application/vnd.openxmlformats-officedocument.theme+xml"/>
  <Override PartName="/ppt/slideLayouts/slideLayout346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532.xml" ContentType="application/vnd.openxmlformats-officedocument.presentationml.slideLayout+xml"/>
  <Override PartName="/ppt/slideLayouts/slideLayout543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Layouts/slideLayout521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Layouts/slideLayout510.xml" ContentType="application/vnd.openxmlformats-officedocument.presentationml.slideLayout+xml"/>
  <Override PartName="/ppt/slideMasters/slideMaster47.xml" ContentType="application/vnd.openxmlformats-officedocument.presentationml.slideMaster+xml"/>
  <Override PartName="/ppt/slideLayouts/slideLayout16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Masters/slideMaster2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72.xml" ContentType="application/vnd.openxmlformats-officedocument.presentationml.slideLayout+xml"/>
  <Override PartName="/ppt/theme/theme46.xml" ContentType="application/vnd.openxmlformats-officedocument.theme+xml"/>
  <Override PartName="/ppt/slideMasters/slideMaster14.xml" ContentType="application/vnd.openxmlformats-officedocument.presentationml.slideMaster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35.xml" ContentType="application/vnd.openxmlformats-officedocument.theme+xml"/>
  <Override PartName="/ppt/slideLayouts/slideLayout414.xml" ContentType="application/vnd.openxmlformats-officedocument.presentationml.slideLayout+xml"/>
  <Override PartName="/ppt/slideLayouts/slideLayout461.xml" ContentType="application/vnd.openxmlformats-officedocument.presentationml.slideLayout+xml"/>
  <Override PartName="/ppt/slideLayouts/slideLayout548.xml" ContentType="application/vnd.openxmlformats-officedocument.presentationml.slideLayout+xml"/>
  <Override PartName="/ppt/slideMasters/slideMaster50.xml" ContentType="application/vnd.openxmlformats-officedocument.presentationml.slideMaster+xml"/>
  <Override PartName="/ppt/slideLayouts/slideLayout206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4.xml" ContentType="application/vnd.openxmlformats-officedocument.theme+xml"/>
  <Override PartName="/ppt/slideLayouts/slideLayout38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50.xml" ContentType="application/vnd.openxmlformats-officedocument.presentationml.slideLayout+xml"/>
  <Override PartName="/ppt/slideLayouts/slideLayout537.xml" ContentType="application/vnd.openxmlformats-officedocument.presentationml.slideLayout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526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499.xml" ContentType="application/vnd.openxmlformats-officedocument.presentationml.slideLayout+xml"/>
  <Override PartName="/ppt/slideLayouts/slideLayout504.xml" ContentType="application/vnd.openxmlformats-officedocument.presentationml.slideLayout+xml"/>
  <Override PartName="/ppt/slideLayouts/slideLayout515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66.xml" ContentType="application/vnd.openxmlformats-officedocument.presentationml.slideLayout+xml"/>
  <Override PartName="/ppt/slideMasters/slideMaster44.xml" ContentType="application/vnd.openxmlformats-officedocument.presentationml.slideMaster+xml"/>
  <Override PartName="/ppt/slideLayouts/slideLayout1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slideLayouts/slideLayout444.xml" ContentType="application/vnd.openxmlformats-officedocument.presentationml.slideLayout+xml"/>
  <Override PartName="/ppt/slideLayouts/slideLayout49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Masters/slideMaster22.xml" ContentType="application/vnd.openxmlformats-officedocument.presentationml.slideMaster+xml"/>
  <Override PartName="/ppt/slideLayouts/slideLayout359.xml" ContentType="application/vnd.openxmlformats-officedocument.presentationml.slideLayout+xml"/>
  <Override PartName="/ppt/slideLayouts/slideLayout422.xml" ContentType="application/vnd.openxmlformats-officedocument.presentationml.slideLayout+xml"/>
  <Override PartName="/ppt/theme/theme43.xml" ContentType="application/vnd.openxmlformats-officedocument.theme+xml"/>
  <Override PartName="/ppt/slideLayouts/slideLayout198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261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545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523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85.xml" ContentType="application/vnd.openxmlformats-officedocument.presentationml.slideLayout+xml"/>
  <Override PartName="/ppt/slideLayouts/slideLayout501.xml" ContentType="application/vnd.openxmlformats-officedocument.presentationml.slideLayout+xml"/>
  <Override PartName="/ppt/slideMasters/slideMaster38.xml" ContentType="application/vnd.openxmlformats-officedocument.presentationml.slideMaster+xml"/>
  <Override PartName="/ppt/slideLayouts/slideLayout54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34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37.xml" ContentType="application/vnd.openxmlformats-officedocument.theme+xml"/>
  <Override PartName="/ppt/slideLayouts/slideLayout416.xml" ContentType="application/vnd.openxmlformats-officedocument.presentationml.slideLayout+xml"/>
  <Override PartName="/ppt/slideLayouts/slideLayout463.xml" ContentType="application/vnd.openxmlformats-officedocument.presentationml.slideLayout+xml"/>
  <Override PartName="/docProps/app.xml" ContentType="application/vnd.openxmlformats-officedocument.extended-properties+xml"/>
  <Override PartName="/ppt/slideLayouts/slideLayout110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441.xml" ContentType="application/vnd.openxmlformats-officedocument.presentationml.slideLayout+xml"/>
  <Override PartName="/ppt/slideLayouts/slideLayout539.xml" ContentType="application/vnd.openxmlformats-officedocument.presentationml.slideLayout+xml"/>
  <Override PartName="/ppt/slideMasters/slideMaster41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378.xml" ContentType="application/vnd.openxmlformats-officedocument.presentationml.slideLayout+xml"/>
  <Override PartName="/ppt/theme/theme40.xml" ContentType="application/vnd.openxmlformats-officedocument.theme+xml"/>
  <Override PartName="/ppt/slideLayouts/slideLayout517.xml" ContentType="application/vnd.openxmlformats-officedocument.presentationml.slideLayout+xml"/>
  <Override PartName="/ppt/theme/theme7.xml" ContentType="application/vnd.openxmlformats-officedocument.theme+xml"/>
  <Override PartName="/ppt/slideLayouts/slideLayout211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542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47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Layouts/slideLayout520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6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Masters/slideMaster35.xml" ContentType="application/vnd.openxmlformats-officedocument.presentationml.slideMaster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60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52.xml" ContentType="application/vnd.openxmlformats-officedocument.presentationml.slideLayout+xml"/>
  <Override PartName="/ppt/theme/theme34.xml" ContentType="application/vnd.openxmlformats-officedocument.theme+xml"/>
  <Override PartName="/ppt/slideLayouts/slideLayout397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536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514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498.xml" ContentType="application/vnd.openxmlformats-officedocument.presentationml.slideLayout+xml"/>
  <Override PartName="/ppt/slideMasters/slideMaster29.xml" ContentType="application/vnd.openxmlformats-officedocument.presentationml.slideMaster+xml"/>
  <Override PartName="/ppt/slideLayouts/slideLayout45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76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28.xml" ContentType="application/vnd.openxmlformats-officedocument.theme+xml"/>
  <Override PartName="/ppt/slideLayouts/slideLayout407.xml" ContentType="application/vnd.openxmlformats-officedocument.presentationml.slideLayout+xml"/>
  <Override PartName="/ppt/slideLayouts/slideLayout454.xml" ContentType="application/vnd.openxmlformats-officedocument.presentationml.slideLayout+xml"/>
  <Override PartName="/ppt/slideMasters/slideMaster32.xml" ContentType="application/vnd.openxmlformats-officedocument.presentationml.slideMaster+xml"/>
  <Override PartName="/ppt/slideLayouts/slideLayout101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508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31.xml" ContentType="application/vnd.openxmlformats-officedocument.theme+xml"/>
  <Override PartName="/ppt/slideLayouts/slideLayout347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533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Masters/slideMaster48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448.xml" ContentType="application/vnd.openxmlformats-officedocument.presentationml.slideLayout+xml"/>
  <Override PartName="/ppt/slideLayouts/slideLayout495.xml" ContentType="application/vnd.openxmlformats-officedocument.presentationml.slideLayout+xml"/>
  <Override PartName="/ppt/slideLayouts/slideLayout511.xml" ContentType="application/vnd.openxmlformats-officedocument.presentationml.slideLayout+xml"/>
  <Override PartName="/ppt/theme/theme1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Layouts/slideLayout42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73.xml" ContentType="application/vnd.openxmlformats-officedocument.presentationml.slideLayout+xml"/>
  <Override PartName="/ppt/theme/theme47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51.xml" ContentType="application/vnd.openxmlformats-officedocument.presentationml.slideLayout+xml"/>
  <Override PartName="/ppt/slideLayouts/slideLayout549.xml" ContentType="application/vnd.openxmlformats-officedocument.presentationml.slideLayout+xml"/>
  <Override PartName="/ppt/slideLayouts/slideLayout243.xml" ContentType="application/vnd.openxmlformats-officedocument.presentationml.slideLayout+xml"/>
  <Override PartName="/ppt/theme/theme25.xml" ContentType="application/vnd.openxmlformats-officedocument.theme+xml"/>
  <Override PartName="/ppt/slideLayouts/slideLayout290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527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66.xml" ContentType="application/vnd.openxmlformats-officedocument.presentationml.slideLayout+xml"/>
  <Override PartName="/ppt/theme/theme50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58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05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Layouts/slideLayout53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467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Masters/slideMaster45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19.xml" ContentType="application/vnd.openxmlformats-officedocument.theme+xml"/>
  <Override PartName="/ppt/slideLayouts/slideLayout300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92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Layouts/slideLayout237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70.xml" ContentType="application/vnd.openxmlformats-officedocument.presentationml.slideLayout+xml"/>
  <Override PartName="/ppt/theme/theme44.xml" ContentType="application/vnd.openxmlformats-officedocument.theme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546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99.xml" ContentType="application/vnd.openxmlformats-officedocument.presentationml.slideLayout+xml"/>
  <Override PartName="/ppt/theme/theme22.xml" ContentType="application/vnd.openxmlformats-officedocument.theme+xml"/>
  <Override PartName="/ppt/slideLayouts/slideLayout338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40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  <p:sldMasterId id="2147483653" r:id="rId3"/>
    <p:sldMasterId id="2147483654" r:id="rId4"/>
    <p:sldMasterId id="2147483655" r:id="rId5"/>
    <p:sldMasterId id="2147483656" r:id="rId6"/>
    <p:sldMasterId id="2147483657" r:id="rId7"/>
    <p:sldMasterId id="2147483658" r:id="rId8"/>
    <p:sldMasterId id="2147483659" r:id="rId9"/>
    <p:sldMasterId id="2147483660" r:id="rId10"/>
    <p:sldMasterId id="2147483661" r:id="rId11"/>
    <p:sldMasterId id="2147483662" r:id="rId12"/>
    <p:sldMasterId id="2147483669" r:id="rId13"/>
    <p:sldMasterId id="2147483670" r:id="rId14"/>
    <p:sldMasterId id="2147483672" r:id="rId15"/>
    <p:sldMasterId id="2147483673" r:id="rId16"/>
    <p:sldMasterId id="2147483677" r:id="rId17"/>
    <p:sldMasterId id="2147483678" r:id="rId18"/>
    <p:sldMasterId id="2147483679" r:id="rId19"/>
    <p:sldMasterId id="2147483680" r:id="rId20"/>
    <p:sldMasterId id="2147483681" r:id="rId21"/>
    <p:sldMasterId id="2147483682" r:id="rId22"/>
    <p:sldMasterId id="2147483683" r:id="rId23"/>
    <p:sldMasterId id="2147483684" r:id="rId24"/>
    <p:sldMasterId id="2147483685" r:id="rId25"/>
    <p:sldMasterId id="2147483686" r:id="rId26"/>
    <p:sldMasterId id="2147483687" r:id="rId27"/>
    <p:sldMasterId id="2147483688" r:id="rId28"/>
    <p:sldMasterId id="2147483689" r:id="rId29"/>
    <p:sldMasterId id="2147483690" r:id="rId30"/>
    <p:sldMasterId id="2147483691" r:id="rId31"/>
    <p:sldMasterId id="2147483692" r:id="rId32"/>
    <p:sldMasterId id="2147483693" r:id="rId33"/>
    <p:sldMasterId id="2147483694" r:id="rId34"/>
    <p:sldMasterId id="2147483695" r:id="rId35"/>
    <p:sldMasterId id="2147483696" r:id="rId36"/>
    <p:sldMasterId id="2147483697" r:id="rId37"/>
    <p:sldMasterId id="2147483698" r:id="rId38"/>
    <p:sldMasterId id="2147483699" r:id="rId39"/>
    <p:sldMasterId id="2147483700" r:id="rId40"/>
    <p:sldMasterId id="2147483701" r:id="rId41"/>
    <p:sldMasterId id="2147483702" r:id="rId42"/>
    <p:sldMasterId id="2147483716" r:id="rId43"/>
    <p:sldMasterId id="2147483717" r:id="rId44"/>
    <p:sldMasterId id="2147483725" r:id="rId45"/>
    <p:sldMasterId id="2147483726" r:id="rId46"/>
    <p:sldMasterId id="2147483731" r:id="rId47"/>
    <p:sldMasterId id="2147483732" r:id="rId48"/>
    <p:sldMasterId id="2147483733" r:id="rId49"/>
    <p:sldMasterId id="2147483734" r:id="rId50"/>
  </p:sldMasterIdLst>
  <p:sldIdLst>
    <p:sldId id="256" r:id="rId51"/>
    <p:sldId id="257" r:id="rId52"/>
    <p:sldId id="259" r:id="rId53"/>
    <p:sldId id="260" r:id="rId54"/>
    <p:sldId id="258" r:id="rId55"/>
    <p:sldId id="261" r:id="rId5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Master" Target="slideMasters/slideMaster39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Master" Target="slideMasters/slideMaster42.xml"/><Relationship Id="rId47" Type="http://schemas.openxmlformats.org/officeDocument/2006/relationships/slideMaster" Target="slideMasters/slideMaster47.xml"/><Relationship Id="rId50" Type="http://schemas.openxmlformats.org/officeDocument/2006/relationships/slideMaster" Target="slideMasters/slideMaster50.xml"/><Relationship Id="rId55" Type="http://schemas.openxmlformats.org/officeDocument/2006/relationships/slide" Target="slides/slide5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Master" Target="slideMasters/slideMaster46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Master" Target="slideMasters/slideMaster29.xml"/><Relationship Id="rId41" Type="http://schemas.openxmlformats.org/officeDocument/2006/relationships/slideMaster" Target="slideMasters/slideMaster41.xml"/><Relationship Id="rId54" Type="http://schemas.openxmlformats.org/officeDocument/2006/relationships/slide" Target="slides/slide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Master" Target="slideMasters/slideMaster40.xml"/><Relationship Id="rId45" Type="http://schemas.openxmlformats.org/officeDocument/2006/relationships/slideMaster" Target="slideMasters/slideMaster45.xml"/><Relationship Id="rId53" Type="http://schemas.openxmlformats.org/officeDocument/2006/relationships/slide" Target="slides/slide3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Master" Target="slideMasters/slideMaster49.xml"/><Relationship Id="rId57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Master" Target="slideMasters/slideMaster44.xml"/><Relationship Id="rId52" Type="http://schemas.openxmlformats.org/officeDocument/2006/relationships/slide" Target="slides/slide2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Master" Target="slideMasters/slideMaster43.xml"/><Relationship Id="rId48" Type="http://schemas.openxmlformats.org/officeDocument/2006/relationships/slideMaster" Target="slideMasters/slideMaster48.xml"/><Relationship Id="rId56" Type="http://schemas.openxmlformats.org/officeDocument/2006/relationships/slide" Target="slides/slide6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.xml"/><Relationship Id="rId3" Type="http://schemas.openxmlformats.org/officeDocument/2006/relationships/slideMaster" Target="slideMasters/slideMaster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9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0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1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2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3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4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5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6.xml"/></Relationships>
</file>

<file path=ppt/slideLayouts/_rels/slideLayout5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7.xml"/></Relationships>
</file>

<file path=ppt/slideLayouts/_rels/slideLayout5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8.xml"/></Relationships>
</file>

<file path=ppt/slideLayouts/_rels/slideLayout5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9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0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D5BFC-13F5-43E0-AE1B-2AB99E6484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AB12E-E545-4BD8-BA1D-47878C2EA5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98127-84B1-4C96-A899-4C06ACE8F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631C3-1913-4854-B017-6B9E7B248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CCA06-0F7D-438D-94B9-7299D05AC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719A3-D58E-47C8-BB40-923A5E7ED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FA1FB-43F8-4CE6-9FCB-4C305DCF63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90E42-502E-4CA8-B393-7044F08AA2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5B056-F2E4-4950-97F6-F5F134A2D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134E5-9E7F-4ED2-B371-B0C507A9E9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689FE-CF1F-4727-9112-4D42ECD86E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7A844-C293-441F-8678-752799B8F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5645C-3605-4ADC-80AF-774CC977D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C7993-4BFC-4405-BC89-599CB139E9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3A58E-A966-4E9D-8D88-F17C478992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C90CC-1185-4703-8915-DE233EAC4B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426CE-E0E4-4BAF-951F-82B8BC8083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5F3A2-CE4A-4CEB-9618-6EB8C013D5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46815-AF3F-473C-B61F-8941F7A0A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7A175-5292-4B6F-827A-B550F0DAF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E8615-1E89-49C6-8C7E-3370B03437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F8161-F876-40B6-B49A-B70B65229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741C7-B73A-4186-89DB-B3F9B9747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28FC8-D64F-4713-8264-4E471200D6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A79E6-B347-4B2C-98DE-21A3E94003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375DC-C52D-4251-9B60-F3760F9DC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545CD-3A1F-4F67-8509-0ACC34084D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B368A-FEF5-4E6B-8AC0-CE7D2D120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32F2A-D888-4435-8138-FC11D41982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09656-9074-4B98-8C49-B1472A2711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A4D2C-9E40-4AF8-84E3-132704385D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108DD-153D-44B0-BDC8-8158B5F7C6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FD81A-DD51-4FB4-A9CB-AA17FB4D40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EA702-DE3A-4C82-AB56-3EE8324840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68053-561C-4668-B2EE-3EE0AF9B3A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9CDEA-04FB-4C88-ADD8-DB322312BC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E2BB1-DF2F-45E5-B50C-B57CADF908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66E22-F09C-4FD6-8973-326109B9B4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6AD7A-796D-4E26-BA84-DF389A516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7AAB1-F223-4F79-835C-9610CE6DEF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8188C-AD7C-4517-8D8B-B7693A4C7B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160E6-7E65-4FE7-9617-A275427F7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90D57-AAA7-4602-AA26-B33A388E0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A8405-F56C-48C8-9F83-693BE70F7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16D10-6949-4BD3-B708-FE1C216B7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2D4DA-C34B-4180-909F-01FA04BA44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A49B0-84BA-499B-899B-5172C4150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1C5DD-67A0-4434-A046-3315DB68A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98838-BA31-4827-BD46-4D8660715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887B7-C714-427A-9C75-3BF45F08E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8BA26-F42A-4A23-8A62-967F5ADF73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4750A-F41E-4044-B91E-4C16817FA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33607-D4F1-4047-9B17-CCD080096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E8E1D-E676-4837-ABC6-EBAC1D122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08502-A119-44E3-80A6-E35CBFC44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85422-5EE2-4A3E-B459-74C3BADE6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30BF3-506F-4847-888B-7F32E6D264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DAEE3-8140-4447-B3AE-61D1A78FEA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26943-34A3-49FD-8406-D94E3F2DE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6E73-2259-4667-8E59-D9388D49C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9639A-46BC-4D4D-8690-D251BE9F1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B1854-8AEE-428F-BEC1-B3B97C041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5726A-12B5-49BA-A689-76738E4A8E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1ABC0-9418-44D8-B2B4-0686DDE22E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3BF65-A195-48D8-A228-26D0CED6B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CFC60-7E08-4F4F-86CC-C96EA8E436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9ABF3-D757-4A9D-8AE4-6D64570DD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05306-6687-4DCB-9E48-77959FF350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1D86A-1C50-4660-A138-09A134112D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3882F-7EDB-4506-8C6D-6FC733273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0943E-87D8-4F35-8E1F-92927696E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8E05F-BAB3-4B59-91E5-8F8A17AF3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41F74-F0D5-4A48-A332-B1EA3F6FB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763DC-37E2-4195-94D2-80A5575A08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75C9C-50BD-4A31-8DDB-76ACF9417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145E3-7047-405F-91C8-A4C247FF5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A0654-6F55-47E3-B1C0-7EAF03FAE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21FB3-338D-4EDC-93F5-62F1B261C1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F5079-6722-44FB-9BFF-E97E025608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30F26-9AB2-4148-B044-D7B9C31F9C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73431-3C10-4E9D-A1A7-3914DE6B5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85226-AB12-4D9C-AC04-63FF6D8FC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6C60C-6B9F-4226-914B-163D6EB50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C56AC-C234-43EF-B585-142435142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27C04-1785-4CA7-8F41-0EDDEB089F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5067C-0A9F-4CDC-9E56-B404A9B907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8EFD1-EB82-4C22-AB45-7745508C59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F53AFD-2F5F-4D3B-B2FC-FED1AA7AE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86808E-1768-442B-B416-60C353915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D53E5-E9FA-4081-BAD5-B02E1BB63E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DDD4452-4F62-4884-B891-70C38532B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612F52-9BD8-4530-847D-652618059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627AAF2-545D-47A5-A446-EA8C4C9C7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128527-BC95-45C4-ACE9-7BA6CA075E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BBF7B0-908A-4F7B-BDA1-C15B19187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E12D8F-9C27-46CA-9E8B-98F7765CAB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2C04C7-D1C6-4D68-A924-6F93F29DAB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EA34962-3538-47BC-B04C-288889B78D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97FF975-4659-441E-959D-8BABB4286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603AB-9809-45F4-9A4E-88EC001E7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07C6F-47CC-424D-BBB0-51268D326C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BCC01-5A63-49F7-B528-A7D36865F0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9C878-33FA-4C2E-B891-5A59E23671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8A878-CE30-40A4-9356-DEF17E5F33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B8504-96FA-4B2F-83C4-DBD5FBA16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530A4-4543-4760-92AA-D9D8672F99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DBED5-00C3-4344-AC69-9C45AD1BBF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A146D-C115-474C-8DEF-38D1DB5E4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6CB8D-C81B-4FB1-97B6-F9F2640CAB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26B40-CECC-44D9-AF23-8991BE0331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9491A-2FA7-469E-9269-BF6FFC22CD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D580C-9525-45C6-A089-50B6B2AB39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77E3A-32D0-4AD9-B0E4-5A50BA207B14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D387E-D02B-4934-8817-BCE039FAF8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B3883-F84E-4B19-BDB2-DC80B2A8E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FC366-479F-4987-9B65-9A932A3D0E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3F0CD-826F-46DF-929B-33EEC3F94E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950D0-A9E7-4F4D-B631-CE9ACDD75B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7C59C-5321-4BFC-82E2-0C225EE68B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76626-7B17-4455-9B8E-768AA0E0E2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DE233-2545-4DB6-A659-D088F74974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757B3-4295-470F-8561-4440F57969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4E8AE-7005-4678-9E3C-7AB7F21F55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9B9FC-02D2-46AE-AB3B-C3309B06134A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92891-70A7-4EAB-AD77-BBD9C5A8B2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13B7C-8474-4227-BB9D-BCA74B53ED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5F9D8-5A31-495C-98B8-D31F3BF81C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B3A07-CB3C-4E7C-B9AC-18723FC0E900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58732-28A3-4AFC-9612-CB019C35DEDB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3BF15-1FA9-4578-BB95-4FAAEA041F7A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1C62B-C961-452E-9C33-10A84893B4B7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C8C6-AC0A-4184-B693-515FFAB3B6C9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B2215-D398-45E9-8D5E-F2A2CC0D99A9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D9BB4-C707-40F8-8A1D-E7BB82036F71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1178B-CF74-4A2E-8E2E-D3056D1585EE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F41C1-C699-4C05-B209-174D00F7AD45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80FB1-B984-4711-978E-C0B6AEB3F2BD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95FAA-4FD5-4972-881E-E68A25612C98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EF6CE-ABC2-4648-92B2-C3AE8AF7BD8D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82D07-680E-4CA3-8DAF-AA23C99F21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216A0-FBD0-4030-B16F-865AD62E25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10305-06A0-4547-877E-C969D5EED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82A96-FE1D-4715-9628-52C59CCB79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F674A-DCA8-44D2-8150-39BC8F351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E6674-FAB6-48D9-B1E8-F82C0E32A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FF07F-75D1-4A34-8A44-A6309CE6BB4C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52395-E4AF-4E84-BD95-98579A548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C1C74-F915-4D2D-A596-FF50D1BC8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04FED-C035-40DF-9779-5B0D87C03C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2D19D-86E4-4A9C-8D54-87B453AE4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F0753-D324-41FE-AF80-0E6599137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4754A-E774-4972-BF72-A08E96F263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3CABE-34BA-4C63-9CFA-8C514EE3D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6A7A2-090E-49DE-B725-C9E067EB0D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DA013-4500-445A-91C9-0C5049CC2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00E1E-1C17-4810-9692-A67FC7F2C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E3221-5CDE-4C64-806D-73FB25509A63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B2700-6C6B-45E8-B762-8DD2D6A79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9351F-5064-47CB-A618-5FDB62667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6B9A7-D6CC-4957-B836-C8994EEA7B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F6B34-3370-4F38-9BFE-9660D8E6F4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2F9E3-64F8-42D2-9D15-9788164CA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1B248-876A-4293-94BA-9681226FC8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BE126-85B2-4BDD-9EFB-D1AAAC525F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A12AA-51F4-4133-AB49-3E794FEC1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28D10-8255-4F27-8B43-1D3DB3FE0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3E1C3-2944-401F-A8ED-9BC2583724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321F1-EFD4-4809-90CE-117301AD44ED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35D31-8498-493A-9E49-CC55125FB4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E385F-99A2-484D-B22E-E97EA6052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FD836-6F4D-4088-AC62-569617D34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C2F5B-2348-4E99-BC9E-67BA836EF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D312C-3301-43B1-B9C4-FEF9EB834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DD6D4-24B9-45D5-AC65-1A192B64C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E4FF1-08FF-4143-894E-D7AF0FBC9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579D6-1A5F-4B48-B99E-1F8571B2FA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657E6-7084-43C3-A442-E6D4B2C7A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391DB-EC61-4E9A-A1D3-666F41829A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31FA4-CB27-4401-A119-6C3E7797D4C1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60B08-09B9-40D4-A887-26240CA9F6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14C86-A64C-4453-8E06-C370A2285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F0164-2274-40DF-AF66-AFD1B9EDA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2A13C-ADB8-4270-9007-86F46DA467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B83A0-1169-4A5E-B963-BF3174092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DD90B-32BE-4E05-A855-C99A54428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E92F8-7AAA-4461-AF08-AB098E0B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0C3DC-E611-4D9D-A17F-DB3FA6EBB1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B136C-D399-4263-93DB-27AD27AB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E1303-3DCD-416B-A4CF-22DADE56D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643B3-038B-463E-A222-08DF7D901A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B0F57-0B49-416F-8800-2C499A4FD4F8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3BCBA-4C38-491C-B254-8AB896F7D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F9A61-2FE6-4157-AF3F-34319754F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1E1FB-C0D8-4D15-8108-570DC8B94F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E5264-39FF-419E-A802-534D67BE5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DE4F4-3C7A-4601-B359-1060BDAE98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8464-FEED-4F0B-AEE9-90D8AE896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5A6AD-467C-451F-96B1-E29A638B83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52F46-AE6B-418B-9BE6-3E71A5303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D5456-5A56-456D-A57F-2A8E27EF9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E1861-F48E-416A-BEA0-3718D118C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2CF3C-7227-4E28-9ABD-36E7DA9CE912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4BC72-B8AD-43F5-ABA1-C7B259C570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F5701-6C05-4291-A8B0-C6C1790B6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E88F0-A163-4A8F-BA46-E1EB56D38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BD4D8-28AF-4227-BB03-236B65C46B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7D1AB-7FB5-42C2-B003-3D434DF86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C115F-528F-491F-BFE4-4624DF3525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9F815-0FE6-4F79-827B-49F18DE41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B4EF5-8EA4-46F4-B03A-2910B689CA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B36D8-DDA9-4604-8003-1A7FC0027B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A0B9B-658B-47F8-921E-078E42979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289B5-111F-4452-AB0F-8DBA18D66835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72578-59DE-45D3-9633-B83A565E12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BE120-E2CA-4279-BAC1-A64A54F54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12CB2-A9D8-469E-BA1C-B80E331EE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087F6-6192-4DAD-8D82-E5A82A61BD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BE481-90DE-40F6-A24B-1C41B3A44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05B7F-9FDE-418B-AFEE-7D84C5C3DE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B876A-797B-4762-A664-473D31C609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6C5AA-5BD4-4F25-A84C-1AB8C95EFC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A6AD1-A46F-45F6-A0B8-1D9ED3D995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130A5-241D-414B-86F5-7C96948BC1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4DEBB-ECC9-4149-B845-C9D212CBBE09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D3FD2-8B32-452A-A4BA-685F35C396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53092-646D-4D3C-9058-1411311DA5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E747A-4980-4043-B801-853A7E9CD7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FF9E4-66E5-4E78-8098-C93E72D5D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897A1-1F3F-4391-89E2-883A02E5AB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D18D2-2AAC-4B0F-AADA-651B7DB535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17CF5-AE33-4F0D-B954-C3971663A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71829-3596-4690-9C1D-4B0DA1FC2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EDB17-5BD9-45A4-A116-386FCF1FBF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44778-C556-43A9-AEAD-6B6C0B6E7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589B9-F08A-47BB-878B-BD6EE73C64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55846-EBE5-4454-A15F-F6E3D9F9C5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D2FDC-2706-4D88-B06D-8E372A16B7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6D6D8-4615-4C2B-8E2A-82A6147806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F8BAF-D05A-4595-89FC-F3F0C0A0B3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F3124-6B8B-45EE-9B24-69A9ECDE89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55A16-2366-4B61-BE73-F7BFF1D1A0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EA088-9EE2-4B25-9607-0E18D6F667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5BC26-42DA-495D-9900-DF1FB97FAA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7CE25-D738-4E61-973F-E7DBFA8AD4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2906D-00CC-4DBB-B7E2-A1F6EAD54A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47F9A-E5F2-4686-A889-093D923A4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10274-8537-43C7-A5E5-0C71E16FC3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8C9AD-C5FB-4889-81BE-ABFA5965E0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DF077-C880-4D5B-8502-AA1EAB7BC9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9A3ED-F43B-474F-9E32-4CECAC1D1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B1C4C-65E5-4498-B757-66ABF516A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236B96-3929-4132-9C64-459659F55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CD2B97-6A84-46EC-AB80-A95E32C9A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73DEB5-EA18-43C7-816A-10BAA23B6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96AD2E-4C64-454C-9C42-458DE3AFC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35E97A-611D-4271-89A3-FCF2411108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3FC30-84E5-4021-9519-59C0ACD47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32186A4-32F9-44C2-8070-0670BF9A3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B5FE9E8-6D8E-45CC-BC9D-5DD1B439F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A514E14-2E64-4284-9A2A-0EFBEA9A8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AC230A-82AC-4628-8DF3-B8CECD1F9D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670E58-6C6C-4A10-9A92-76B8BAAFB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6DB2EE7-C9E8-4893-94B6-10CD9F614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B74D0B0-4E76-4834-961A-C9BBA6110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BAD1008-D8C8-49BB-9BB6-A994F07935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2B565D7-EB8D-403E-A7E1-90684CD301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A9FA3BE-8AE1-4F29-A480-657F5096B0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DDDFD-62F2-4795-ABB9-2D7286906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F255B0-E20D-4B6D-8F23-34BD67000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242ABDE-1E7E-4AD1-9836-0232F2AE8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154E54-2EDC-491E-8853-D99E61550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A2628A-0ED0-48AD-976D-8134AF8B7B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A5F972-818F-4558-B754-7E9268D90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17F388C-63BA-424A-9EC7-36CC01A90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5D87344-4DF1-431C-B008-9FFEC4288D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461CE54-F981-4FA6-A87C-CD7258665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B7CBAE2-F364-49E6-A606-C10159005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BD9284-3E80-4CA3-B452-67F611001D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1B109-072E-4BA2-B936-9360037538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D073B-7FA8-49D8-916B-7024A17BD0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D3E67BF-4023-4C0D-B545-1642502442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D983EA-9C7C-46B5-BF83-8732BDCBA0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463F8E-D72F-4194-AA95-C1C4EAB14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958A7D4-C193-490D-86C4-C4E407862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39E1A2-4C49-4700-A262-2AD151658B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928FA69-1AE8-4944-AE8A-13A159FC8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EECA68-B600-4221-A062-E85379A88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D00F00-80D3-4D40-8EC4-2E2F6E113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CD3036-CF22-4826-AD44-AE7BF686F1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B88E6A-F0D5-408B-A619-8D3D4A4308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BD65F-ADBA-427A-AE16-24D86AA88D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491D8B-0D63-47E3-B551-2088AD6E6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C6EB3CE-8BAB-4596-9C3E-4224636D75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493297-2BDA-45DE-AA07-919B97D4EC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C533B73-F492-4159-86D1-2EF5DA537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AE02E2F-5AAA-4211-98DC-3E45B15BF0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3AE4A61-CF64-4A43-85E5-391B0BB00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5165410-3EB7-47BF-8D83-E68818533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E86113-CC8B-44DB-A736-ACF745D8C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448E78-80B1-4F8E-AC9E-66695D87F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ECC625-9F98-4306-BC56-C1F9FBED7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971FE-2F43-47ED-A110-D47FB0F83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C18537-6BA6-4017-8406-6FCFDBA75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81675C2-5136-4975-BA63-2551934A3D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D51C7E-52B9-408C-81F9-07B426E07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203A486-84FF-4629-9FBA-C8DCD95B10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F96D1A-E6DD-4257-B450-1E1A2EB5C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0616E0F-C3ED-47F5-A827-DCAED70CC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4FF45F3-A102-499A-880E-F5EF68823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85CA71-5EB3-4C9D-923E-8926A77C5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E1C076-579C-43EF-A3F5-B72F28442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A63484-DFC8-4F3D-BE16-08F2908DB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554E2-131D-419E-9917-3E03BDEC7D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7F76FB-BCFD-43B1-9B6D-F99F60D25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4AA6E9-7AE0-4009-9537-74F54091C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722208D-DC30-45E2-9B0A-B107E211D4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4ABD6D9-5B4F-45DF-AE09-95665076A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36B760-FFF5-40E0-8768-A6076022B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94DE89C-8424-4D74-A75E-878CE9B28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3F71DF0-386B-4277-BAE5-9C302EAC01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B21A0D-ABC0-4AC1-8467-78BD1374D0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1CF6DB-CAC2-408B-9E11-4311323D8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CA0A859-CA68-4CC8-8B32-2930395915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2BB1A-4C72-434E-93A1-83EE950032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B65E35-83B3-42BC-A010-FDFB54315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46FFE1-30AD-451A-9ACF-891EDDB4F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FFCF12-2457-43F4-AB63-34991F1DE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0FD5ED-4743-4DFC-B4DB-5250F184FF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0FBA0F2-F079-4D94-8CBA-5B40463A5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CBDC67-3832-4F56-AAAE-B0B99CBCAC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D882EC-D27C-476D-8492-7559D4997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68BF05-B9EB-4A2E-B9CB-1ED70E842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8545D4-DB68-47FD-BC37-3871E64DA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CBEDC7A-1E60-4106-AA04-EEE14C726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61F9A-E307-4E15-B5FD-91181AD0F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7DAC33-B5BE-4072-A581-322C8700A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EB97C8E-A62A-4807-99F1-9221B76CC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160DED6-6F90-4F79-BEB2-07627E839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4485DC-2DAA-4228-AC3E-CAA6923FA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4AF00B-869C-4440-8051-5C02ED6E8B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565913-28DA-4CEF-8049-4928439E3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6588A8-65EB-45B7-B2F5-32A00F2A17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B21D2BA-ABA3-40CD-B128-764886588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3FE896-FF9D-4442-91CA-B5ED49870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B2E8D6C-626C-446E-9CC5-04D7C2CE38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F5875-7DEC-415A-A6D9-24CFB4540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CCEBB5-D83C-40B1-A562-9A90B7FA2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842A73-461C-465C-9495-BD03605BE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B107C4-B8C7-4153-AA35-3C8807E364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F95022-EE1A-4E3A-A0FA-D52BD0783B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9BD8E8-8672-4631-AF63-5C977E369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1FDF0DA-892D-49D5-9198-2053E13628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407162B-E864-4434-99F5-09212D709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59E3AB-8350-4984-80BA-41152858D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F03810-1CC9-4AFD-834D-1E19CF57F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910EE4-57A3-44D5-B04D-4D210DE67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C7352-B43A-4128-A71A-12D43CF783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A55761-193B-4EEC-9865-57A5CE1B0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3E0174-6C77-4538-B5A3-A4E46FF47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28E056-ECC5-49D6-8DE4-34EA5CBEFF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E85EA5-5548-4A82-A2C3-2274C2438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CF01C-D77F-49D7-83F0-8997E23543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2F51135-DE92-4B8B-A5B3-502F78F3F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91E0155-F929-4432-9F35-84984AA82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FD2C67-7314-4F63-B2A0-45946AD9F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DD62DA-3261-47A9-90A4-99EB6A116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4B5B3F-6649-4CD9-9FB4-3CE2C4DA5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5FB87-4D27-4696-B5E7-BDDAA9E3F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08CC80-42E9-4BC7-969F-E815F459D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A70D75-3B53-4803-8FD1-33485561E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581B1F6-F4B0-4063-9590-C356FA50B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F6B093-223D-400E-B4FE-A8CF4C4C70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7F60DD-85EF-44B5-9B06-02D83C492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8E59C5-401A-4D51-B531-276C9E7E0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5A58E5-709C-492B-BB8D-CE6C327B63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D2F81B-92BB-4893-B636-ED388E633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3D1125B-18F0-4E8D-8BD1-6AD6B25F3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31D175-6303-49A1-8FC9-AB4EBB996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B7995-6578-4C37-82E4-A37E7B094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C28D2-FCD5-4DC6-AA62-AA907759F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204BE1-AC59-4B3E-BE94-AEC633822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54D509D-8DE6-4346-ADBF-A9AE0DF4C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88D217-86F9-4C2A-AF19-9E8E5EAD4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9C4EB11-CE74-4A0D-B1F1-E979814459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52271CA-5EAE-4A7D-86BA-2696F6CFA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9500D69-B400-4533-A0D7-568EA599A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1411E0-89C6-4AC2-9E17-550223910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9FB82-A7F2-42EC-9ADC-1251414E8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20F84-55FB-4EAB-A662-EED189A96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A0F7A-26C3-4A64-99DF-3E9B030EA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23A95-E2CD-4DB6-9C64-E745F3BC84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647FD-6111-460B-8836-8660F26CF9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66579-D5CA-4B67-9426-2FD3C73A9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005F2-4939-4BCA-A479-F0E19748E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BB8EB-D116-4758-9478-51BA42BDE3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61687-7907-4FF4-859B-53EA9AEA1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5D18F-BBA8-4432-81D4-3C509D73F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FDBB1-DD9F-4FA6-9366-917DE73CA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69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9B238-4F92-462E-9015-8E414DA27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834C1-8CAB-453F-868C-C5BFA4743B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F72AD-13FF-435C-BD2C-14C0E42BD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3B61A-A17D-4F8F-B269-1B1FAE0328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5B77E-390A-41DC-BF98-2600950FD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BB3AD-0308-4970-BC72-5EDBEA77A9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C5448-05BC-41C8-BD16-F5FF7311B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1A049-4FB2-417C-90E2-8C5A0AAA7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D28B7-98D7-4D2E-923E-EAD5E7ACF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38B48-9F57-41BD-A3D2-C528AD08D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1EE32-04E8-4AF5-BDF0-1AEA04BBA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F81D1-5DE2-4A33-A6EF-D150F6FE1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69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26DFE-EE74-4BD4-A54B-26B4A1A4F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0733C-5D75-4B1D-AE4F-1146F343E7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C9CDD-F16C-44AA-B1F7-8281129E94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274C0-3370-4CC8-B669-8BA94C06F1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574E4-7DBD-4592-96C5-680D53464A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F75E6-376F-4D34-8B6C-97AC5A467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6AAEB-1CC1-43A7-8899-BE212B683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28ED1-7947-4925-AD32-83FBAEB6E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5DC5A-C9B5-4475-9263-29A2A104D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74FAA-5AA3-430B-B072-5FF8F997B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27BCD-3371-42F9-A8B5-714EDF09A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A8342-CA39-4F72-8E10-80AD36AB7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69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586F6-33D0-4D50-81CC-6D99C3C40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4542A-507F-4942-941A-6F9A10AF8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94CD6-5F2F-4755-9EA1-F4396A7E3C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70675-F001-4FDD-AD85-98B66EF3E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57201-3E33-40C9-939F-3CFD7AF78F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C41AF-D3A0-418C-BB9F-E88AD8778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E7EAE-5E99-4516-8C82-866156C6C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22AA-CE1B-4503-B709-C57F56AD2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23470-C9AD-448E-8F24-F9FB41C62A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C739A-0082-4C2D-A92F-30099136E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1DBEB-402E-4AE4-BE83-E0CD890B0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E43B0-DAD5-478C-B3FB-872F7C976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A41BE-5C15-4F89-BEA6-2ACFDC17CC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057900" y="274638"/>
            <a:ext cx="18669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483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1DCCC-D1C4-4871-98DB-312DD38C0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1D277-0868-444E-8D6F-7BFCCC8321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FADEE-02D2-405C-AA1F-B700A4571C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A71BC-3066-49DA-BF4C-C6C558A991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C9AB0-DB17-4A64-B114-84A7AE8E9E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7EABC-AD0F-4732-9768-B7CFD93A2D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57331-0A0A-4E2E-9A57-FAA95DFD2C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9AFEB-BBBA-4ACF-8165-A22146CBC1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343A7-A016-4894-8921-5835FE8CC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03ADA-FE6A-4B95-B428-8213AC8474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456AD-F0B9-4E49-80D3-E00672BCD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4DCAB-B297-4D9F-9AB5-6B30D1A768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BC771-3166-450B-A660-EC967697D5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AF4F7-3B50-4146-869A-4C27BB44B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BD9B8-EB4C-47DF-AFDA-BFA2CEF9E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17669-1581-4C08-8DCC-4F028DD6C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CC14F-73C1-4DEC-BC9F-5EB1C9616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5CD97-576A-448B-A4B5-4164D3E816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18CF4-A8E6-4838-93BC-C4A5C4B93C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CD47A-8728-482B-B2C4-087109B22D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FDDD3-E20C-4C92-AC17-052C74B7A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7CD73-83FC-4270-9ACF-36D3BDBCE1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67F92-68D4-4D35-9521-E5CA21F62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7B94B-B99D-4F4A-8A93-AC816E10A9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E2B21-FB36-436B-B80D-F6F24265A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4B8BD-E821-4996-9BED-93B2F82453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2955C-BF80-4C9E-99B3-4A5CD5142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70583-64FF-4342-A72A-BA975F6D0D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0B90D-0377-4DD1-9AD7-FFE9A8E7C3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B6DCB-EAE4-4A6D-97BC-E7BD170EC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8DAAC-BCF6-4EFC-BAEF-856DCFC3F5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5D668-41BD-45D2-BF87-6BE1BE2C2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645C1-67C7-46F7-A0CD-D1C92C2919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9D3EA-A54C-4899-902C-06BF50B4B6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1BF54-C603-4987-8E80-0985045BB8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C3DC5-4BF8-42AE-AB4B-C2DB09E42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C4835-E582-4D1F-9BBB-DFD0D78529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B2870-B098-4F32-AE8E-89AEB29D3B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6BEEB-61DC-486F-9281-6AF54F2CBA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824FB-2EDB-4C95-8467-F526E74A55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E236F-4796-4462-9FB6-724795EF0A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52900" y="1609725"/>
            <a:ext cx="3543300" cy="4846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10BCE-E82D-4BBA-ACD4-45CA9563B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F6A11-8B80-4E84-A34A-35ACF995F5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87F22-472F-450F-85E9-C0E7EE0C3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1019D-1CEA-473D-B703-A82C05037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9DE0A-AD53-4C96-BE9F-B1D2456B9F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E7F6C-8773-42C7-B0F1-7C3551D1F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B5A63-C733-4A3F-8D1A-D007831EC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6450" y="320675"/>
            <a:ext cx="1809750" cy="613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0675"/>
            <a:ext cx="5276850" cy="613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345E8-591B-43E5-85ED-7E0EFEB152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image" Target="../media/image3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Relationship Id="rId14" Type="http://schemas.openxmlformats.org/officeDocument/2006/relationships/image" Target="../media/image5.png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Relationship Id="rId14" Type="http://schemas.openxmlformats.org/officeDocument/2006/relationships/image" Target="../media/image5.png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Relationship Id="rId14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Relationship Id="rId14" Type="http://schemas.openxmlformats.org/officeDocument/2006/relationships/image" Target="../media/image5.png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9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6.xml"/><Relationship Id="rId3" Type="http://schemas.openxmlformats.org/officeDocument/2006/relationships/slideLayout" Target="../slideLayouts/slideLayout311.xml"/><Relationship Id="rId7" Type="http://schemas.openxmlformats.org/officeDocument/2006/relationships/slideLayout" Target="../slideLayouts/slideLayout315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310.xml"/><Relationship Id="rId1" Type="http://schemas.openxmlformats.org/officeDocument/2006/relationships/slideLayout" Target="../slideLayouts/slideLayout309.xml"/><Relationship Id="rId6" Type="http://schemas.openxmlformats.org/officeDocument/2006/relationships/slideLayout" Target="../slideLayouts/slideLayout314.xml"/><Relationship Id="rId11" Type="http://schemas.openxmlformats.org/officeDocument/2006/relationships/slideLayout" Target="../slideLayouts/slideLayout319.xml"/><Relationship Id="rId5" Type="http://schemas.openxmlformats.org/officeDocument/2006/relationships/slideLayout" Target="../slideLayouts/slideLayout313.xml"/><Relationship Id="rId10" Type="http://schemas.openxmlformats.org/officeDocument/2006/relationships/slideLayout" Target="../slideLayouts/slideLayout318.xml"/><Relationship Id="rId4" Type="http://schemas.openxmlformats.org/officeDocument/2006/relationships/slideLayout" Target="../slideLayouts/slideLayout312.xml"/><Relationship Id="rId9" Type="http://schemas.openxmlformats.org/officeDocument/2006/relationships/slideLayout" Target="../slideLayouts/slideLayout3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7.xml"/><Relationship Id="rId3" Type="http://schemas.openxmlformats.org/officeDocument/2006/relationships/slideLayout" Target="../slideLayouts/slideLayout322.xml"/><Relationship Id="rId7" Type="http://schemas.openxmlformats.org/officeDocument/2006/relationships/slideLayout" Target="../slideLayouts/slideLayout326.xml"/><Relationship Id="rId12" Type="http://schemas.openxmlformats.org/officeDocument/2006/relationships/theme" Target="../theme/theme30.xml"/><Relationship Id="rId2" Type="http://schemas.openxmlformats.org/officeDocument/2006/relationships/slideLayout" Target="../slideLayouts/slideLayout321.xml"/><Relationship Id="rId1" Type="http://schemas.openxmlformats.org/officeDocument/2006/relationships/slideLayout" Target="../slideLayouts/slideLayout320.xml"/><Relationship Id="rId6" Type="http://schemas.openxmlformats.org/officeDocument/2006/relationships/slideLayout" Target="../slideLayouts/slideLayout325.xml"/><Relationship Id="rId11" Type="http://schemas.openxmlformats.org/officeDocument/2006/relationships/slideLayout" Target="../slideLayouts/slideLayout330.xml"/><Relationship Id="rId5" Type="http://schemas.openxmlformats.org/officeDocument/2006/relationships/slideLayout" Target="../slideLayouts/slideLayout324.xml"/><Relationship Id="rId10" Type="http://schemas.openxmlformats.org/officeDocument/2006/relationships/slideLayout" Target="../slideLayouts/slideLayout329.xml"/><Relationship Id="rId4" Type="http://schemas.openxmlformats.org/officeDocument/2006/relationships/slideLayout" Target="../slideLayouts/slideLayout323.xml"/><Relationship Id="rId9" Type="http://schemas.openxmlformats.org/officeDocument/2006/relationships/slideLayout" Target="../slideLayouts/slideLayout328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8.xml"/><Relationship Id="rId3" Type="http://schemas.openxmlformats.org/officeDocument/2006/relationships/slideLayout" Target="../slideLayouts/slideLayout333.xml"/><Relationship Id="rId7" Type="http://schemas.openxmlformats.org/officeDocument/2006/relationships/slideLayout" Target="../slideLayouts/slideLayout337.xml"/><Relationship Id="rId12" Type="http://schemas.openxmlformats.org/officeDocument/2006/relationships/theme" Target="../theme/theme31.xml"/><Relationship Id="rId2" Type="http://schemas.openxmlformats.org/officeDocument/2006/relationships/slideLayout" Target="../slideLayouts/slideLayout332.xml"/><Relationship Id="rId1" Type="http://schemas.openxmlformats.org/officeDocument/2006/relationships/slideLayout" Target="../slideLayouts/slideLayout331.xml"/><Relationship Id="rId6" Type="http://schemas.openxmlformats.org/officeDocument/2006/relationships/slideLayout" Target="../slideLayouts/slideLayout336.xml"/><Relationship Id="rId11" Type="http://schemas.openxmlformats.org/officeDocument/2006/relationships/slideLayout" Target="../slideLayouts/slideLayout341.xml"/><Relationship Id="rId5" Type="http://schemas.openxmlformats.org/officeDocument/2006/relationships/slideLayout" Target="../slideLayouts/slideLayout335.xml"/><Relationship Id="rId10" Type="http://schemas.openxmlformats.org/officeDocument/2006/relationships/slideLayout" Target="../slideLayouts/slideLayout340.xml"/><Relationship Id="rId4" Type="http://schemas.openxmlformats.org/officeDocument/2006/relationships/slideLayout" Target="../slideLayouts/slideLayout334.xml"/><Relationship Id="rId9" Type="http://schemas.openxmlformats.org/officeDocument/2006/relationships/slideLayout" Target="../slideLayouts/slideLayout339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9.xml"/><Relationship Id="rId3" Type="http://schemas.openxmlformats.org/officeDocument/2006/relationships/slideLayout" Target="../slideLayouts/slideLayout344.xml"/><Relationship Id="rId7" Type="http://schemas.openxmlformats.org/officeDocument/2006/relationships/slideLayout" Target="../slideLayouts/slideLayout348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343.xml"/><Relationship Id="rId1" Type="http://schemas.openxmlformats.org/officeDocument/2006/relationships/slideLayout" Target="../slideLayouts/slideLayout342.xml"/><Relationship Id="rId6" Type="http://schemas.openxmlformats.org/officeDocument/2006/relationships/slideLayout" Target="../slideLayouts/slideLayout347.xml"/><Relationship Id="rId11" Type="http://schemas.openxmlformats.org/officeDocument/2006/relationships/slideLayout" Target="../slideLayouts/slideLayout352.xml"/><Relationship Id="rId5" Type="http://schemas.openxmlformats.org/officeDocument/2006/relationships/slideLayout" Target="../slideLayouts/slideLayout346.xml"/><Relationship Id="rId10" Type="http://schemas.openxmlformats.org/officeDocument/2006/relationships/slideLayout" Target="../slideLayouts/slideLayout351.xml"/><Relationship Id="rId4" Type="http://schemas.openxmlformats.org/officeDocument/2006/relationships/slideLayout" Target="../slideLayouts/slideLayout345.xml"/><Relationship Id="rId9" Type="http://schemas.openxmlformats.org/officeDocument/2006/relationships/slideLayout" Target="../slideLayouts/slideLayout350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355.xml"/><Relationship Id="rId7" Type="http://schemas.openxmlformats.org/officeDocument/2006/relationships/slideLayout" Target="../slideLayouts/slideLayout359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354.xml"/><Relationship Id="rId1" Type="http://schemas.openxmlformats.org/officeDocument/2006/relationships/slideLayout" Target="../slideLayouts/slideLayout353.xml"/><Relationship Id="rId6" Type="http://schemas.openxmlformats.org/officeDocument/2006/relationships/slideLayout" Target="../slideLayouts/slideLayout358.xml"/><Relationship Id="rId11" Type="http://schemas.openxmlformats.org/officeDocument/2006/relationships/slideLayout" Target="../slideLayouts/slideLayout363.xml"/><Relationship Id="rId5" Type="http://schemas.openxmlformats.org/officeDocument/2006/relationships/slideLayout" Target="../slideLayouts/slideLayout357.xml"/><Relationship Id="rId10" Type="http://schemas.openxmlformats.org/officeDocument/2006/relationships/slideLayout" Target="../slideLayouts/slideLayout362.xml"/><Relationship Id="rId4" Type="http://schemas.openxmlformats.org/officeDocument/2006/relationships/slideLayout" Target="../slideLayouts/slideLayout356.xml"/><Relationship Id="rId9" Type="http://schemas.openxmlformats.org/officeDocument/2006/relationships/slideLayout" Target="../slideLayouts/slideLayout361.xml"/><Relationship Id="rId14" Type="http://schemas.openxmlformats.org/officeDocument/2006/relationships/image" Target="../media/image7.jpeg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1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366.xml"/><Relationship Id="rId7" Type="http://schemas.openxmlformats.org/officeDocument/2006/relationships/slideLayout" Target="../slideLayouts/slideLayout370.xml"/><Relationship Id="rId12" Type="http://schemas.openxmlformats.org/officeDocument/2006/relationships/theme" Target="../theme/theme34.xml"/><Relationship Id="rId2" Type="http://schemas.openxmlformats.org/officeDocument/2006/relationships/slideLayout" Target="../slideLayouts/slideLayout365.xml"/><Relationship Id="rId1" Type="http://schemas.openxmlformats.org/officeDocument/2006/relationships/slideLayout" Target="../slideLayouts/slideLayout364.xml"/><Relationship Id="rId6" Type="http://schemas.openxmlformats.org/officeDocument/2006/relationships/slideLayout" Target="../slideLayouts/slideLayout369.xml"/><Relationship Id="rId11" Type="http://schemas.openxmlformats.org/officeDocument/2006/relationships/slideLayout" Target="../slideLayouts/slideLayout374.xml"/><Relationship Id="rId5" Type="http://schemas.openxmlformats.org/officeDocument/2006/relationships/slideLayout" Target="../slideLayouts/slideLayout368.xml"/><Relationship Id="rId10" Type="http://schemas.openxmlformats.org/officeDocument/2006/relationships/slideLayout" Target="../slideLayouts/slideLayout373.xml"/><Relationship Id="rId4" Type="http://schemas.openxmlformats.org/officeDocument/2006/relationships/slideLayout" Target="../slideLayouts/slideLayout367.xml"/><Relationship Id="rId9" Type="http://schemas.openxmlformats.org/officeDocument/2006/relationships/slideLayout" Target="../slideLayouts/slideLayout372.xml"/><Relationship Id="rId14" Type="http://schemas.openxmlformats.org/officeDocument/2006/relationships/image" Target="../media/image7.jpeg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2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377.xml"/><Relationship Id="rId7" Type="http://schemas.openxmlformats.org/officeDocument/2006/relationships/slideLayout" Target="../slideLayouts/slideLayout381.xml"/><Relationship Id="rId12" Type="http://schemas.openxmlformats.org/officeDocument/2006/relationships/theme" Target="../theme/theme35.xml"/><Relationship Id="rId2" Type="http://schemas.openxmlformats.org/officeDocument/2006/relationships/slideLayout" Target="../slideLayouts/slideLayout376.xml"/><Relationship Id="rId1" Type="http://schemas.openxmlformats.org/officeDocument/2006/relationships/slideLayout" Target="../slideLayouts/slideLayout375.xml"/><Relationship Id="rId6" Type="http://schemas.openxmlformats.org/officeDocument/2006/relationships/slideLayout" Target="../slideLayouts/slideLayout380.xml"/><Relationship Id="rId11" Type="http://schemas.openxmlformats.org/officeDocument/2006/relationships/slideLayout" Target="../slideLayouts/slideLayout385.xml"/><Relationship Id="rId5" Type="http://schemas.openxmlformats.org/officeDocument/2006/relationships/slideLayout" Target="../slideLayouts/slideLayout379.xml"/><Relationship Id="rId10" Type="http://schemas.openxmlformats.org/officeDocument/2006/relationships/slideLayout" Target="../slideLayouts/slideLayout384.xml"/><Relationship Id="rId4" Type="http://schemas.openxmlformats.org/officeDocument/2006/relationships/slideLayout" Target="../slideLayouts/slideLayout378.xml"/><Relationship Id="rId9" Type="http://schemas.openxmlformats.org/officeDocument/2006/relationships/slideLayout" Target="../slideLayouts/slideLayout383.xml"/><Relationship Id="rId14" Type="http://schemas.openxmlformats.org/officeDocument/2006/relationships/image" Target="../media/image7.jpeg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3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388.xml"/><Relationship Id="rId7" Type="http://schemas.openxmlformats.org/officeDocument/2006/relationships/slideLayout" Target="../slideLayouts/slideLayout392.xml"/><Relationship Id="rId12" Type="http://schemas.openxmlformats.org/officeDocument/2006/relationships/theme" Target="../theme/theme36.xml"/><Relationship Id="rId2" Type="http://schemas.openxmlformats.org/officeDocument/2006/relationships/slideLayout" Target="../slideLayouts/slideLayout387.xml"/><Relationship Id="rId1" Type="http://schemas.openxmlformats.org/officeDocument/2006/relationships/slideLayout" Target="../slideLayouts/slideLayout386.xml"/><Relationship Id="rId6" Type="http://schemas.openxmlformats.org/officeDocument/2006/relationships/slideLayout" Target="../slideLayouts/slideLayout391.xml"/><Relationship Id="rId11" Type="http://schemas.openxmlformats.org/officeDocument/2006/relationships/slideLayout" Target="../slideLayouts/slideLayout396.xml"/><Relationship Id="rId5" Type="http://schemas.openxmlformats.org/officeDocument/2006/relationships/slideLayout" Target="../slideLayouts/slideLayout390.xml"/><Relationship Id="rId10" Type="http://schemas.openxmlformats.org/officeDocument/2006/relationships/slideLayout" Target="../slideLayouts/slideLayout395.xml"/><Relationship Id="rId4" Type="http://schemas.openxmlformats.org/officeDocument/2006/relationships/slideLayout" Target="../slideLayouts/slideLayout389.xml"/><Relationship Id="rId9" Type="http://schemas.openxmlformats.org/officeDocument/2006/relationships/slideLayout" Target="../slideLayouts/slideLayout394.xml"/><Relationship Id="rId14" Type="http://schemas.openxmlformats.org/officeDocument/2006/relationships/image" Target="../media/image7.jpeg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4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399.xml"/><Relationship Id="rId7" Type="http://schemas.openxmlformats.org/officeDocument/2006/relationships/slideLayout" Target="../slideLayouts/slideLayout403.xml"/><Relationship Id="rId12" Type="http://schemas.openxmlformats.org/officeDocument/2006/relationships/theme" Target="../theme/theme37.xml"/><Relationship Id="rId2" Type="http://schemas.openxmlformats.org/officeDocument/2006/relationships/slideLayout" Target="../slideLayouts/slideLayout398.xml"/><Relationship Id="rId1" Type="http://schemas.openxmlformats.org/officeDocument/2006/relationships/slideLayout" Target="../slideLayouts/slideLayout397.xml"/><Relationship Id="rId6" Type="http://schemas.openxmlformats.org/officeDocument/2006/relationships/slideLayout" Target="../slideLayouts/slideLayout402.xml"/><Relationship Id="rId11" Type="http://schemas.openxmlformats.org/officeDocument/2006/relationships/slideLayout" Target="../slideLayouts/slideLayout407.xml"/><Relationship Id="rId5" Type="http://schemas.openxmlformats.org/officeDocument/2006/relationships/slideLayout" Target="../slideLayouts/slideLayout401.xml"/><Relationship Id="rId10" Type="http://schemas.openxmlformats.org/officeDocument/2006/relationships/slideLayout" Target="../slideLayouts/slideLayout406.xml"/><Relationship Id="rId4" Type="http://schemas.openxmlformats.org/officeDocument/2006/relationships/slideLayout" Target="../slideLayouts/slideLayout400.xml"/><Relationship Id="rId9" Type="http://schemas.openxmlformats.org/officeDocument/2006/relationships/slideLayout" Target="../slideLayouts/slideLayout405.xml"/><Relationship Id="rId14" Type="http://schemas.openxmlformats.org/officeDocument/2006/relationships/image" Target="../media/image7.jpeg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5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410.xml"/><Relationship Id="rId7" Type="http://schemas.openxmlformats.org/officeDocument/2006/relationships/slideLayout" Target="../slideLayouts/slideLayout414.xml"/><Relationship Id="rId12" Type="http://schemas.openxmlformats.org/officeDocument/2006/relationships/theme" Target="../theme/theme38.xml"/><Relationship Id="rId2" Type="http://schemas.openxmlformats.org/officeDocument/2006/relationships/slideLayout" Target="../slideLayouts/slideLayout409.xml"/><Relationship Id="rId1" Type="http://schemas.openxmlformats.org/officeDocument/2006/relationships/slideLayout" Target="../slideLayouts/slideLayout408.xml"/><Relationship Id="rId6" Type="http://schemas.openxmlformats.org/officeDocument/2006/relationships/slideLayout" Target="../slideLayouts/slideLayout413.xml"/><Relationship Id="rId11" Type="http://schemas.openxmlformats.org/officeDocument/2006/relationships/slideLayout" Target="../slideLayouts/slideLayout418.xml"/><Relationship Id="rId5" Type="http://schemas.openxmlformats.org/officeDocument/2006/relationships/slideLayout" Target="../slideLayouts/slideLayout412.xml"/><Relationship Id="rId10" Type="http://schemas.openxmlformats.org/officeDocument/2006/relationships/slideLayout" Target="../slideLayouts/slideLayout417.xml"/><Relationship Id="rId4" Type="http://schemas.openxmlformats.org/officeDocument/2006/relationships/slideLayout" Target="../slideLayouts/slideLayout411.xml"/><Relationship Id="rId9" Type="http://schemas.openxmlformats.org/officeDocument/2006/relationships/slideLayout" Target="../slideLayouts/slideLayout416.xml"/><Relationship Id="rId14" Type="http://schemas.openxmlformats.org/officeDocument/2006/relationships/image" Target="../media/image7.jpeg"/></Relationships>
</file>

<file path=ppt/slideMasters/_rels/slideMaster3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6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421.xml"/><Relationship Id="rId7" Type="http://schemas.openxmlformats.org/officeDocument/2006/relationships/slideLayout" Target="../slideLayouts/slideLayout425.xml"/><Relationship Id="rId12" Type="http://schemas.openxmlformats.org/officeDocument/2006/relationships/theme" Target="../theme/theme39.xml"/><Relationship Id="rId2" Type="http://schemas.openxmlformats.org/officeDocument/2006/relationships/slideLayout" Target="../slideLayouts/slideLayout420.xml"/><Relationship Id="rId1" Type="http://schemas.openxmlformats.org/officeDocument/2006/relationships/slideLayout" Target="../slideLayouts/slideLayout419.xml"/><Relationship Id="rId6" Type="http://schemas.openxmlformats.org/officeDocument/2006/relationships/slideLayout" Target="../slideLayouts/slideLayout424.xml"/><Relationship Id="rId11" Type="http://schemas.openxmlformats.org/officeDocument/2006/relationships/slideLayout" Target="../slideLayouts/slideLayout429.xml"/><Relationship Id="rId5" Type="http://schemas.openxmlformats.org/officeDocument/2006/relationships/slideLayout" Target="../slideLayouts/slideLayout423.xml"/><Relationship Id="rId10" Type="http://schemas.openxmlformats.org/officeDocument/2006/relationships/slideLayout" Target="../slideLayouts/slideLayout428.xml"/><Relationship Id="rId4" Type="http://schemas.openxmlformats.org/officeDocument/2006/relationships/slideLayout" Target="../slideLayouts/slideLayout422.xml"/><Relationship Id="rId9" Type="http://schemas.openxmlformats.org/officeDocument/2006/relationships/slideLayout" Target="../slideLayouts/slideLayout427.xml"/><Relationship Id="rId14" Type="http://schemas.openxmlformats.org/officeDocument/2006/relationships/image" Target="../media/image7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7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432.xml"/><Relationship Id="rId7" Type="http://schemas.openxmlformats.org/officeDocument/2006/relationships/slideLayout" Target="../slideLayouts/slideLayout436.xml"/><Relationship Id="rId12" Type="http://schemas.openxmlformats.org/officeDocument/2006/relationships/theme" Target="../theme/theme40.xml"/><Relationship Id="rId2" Type="http://schemas.openxmlformats.org/officeDocument/2006/relationships/slideLayout" Target="../slideLayouts/slideLayout431.xml"/><Relationship Id="rId1" Type="http://schemas.openxmlformats.org/officeDocument/2006/relationships/slideLayout" Target="../slideLayouts/slideLayout430.xml"/><Relationship Id="rId6" Type="http://schemas.openxmlformats.org/officeDocument/2006/relationships/slideLayout" Target="../slideLayouts/slideLayout435.xml"/><Relationship Id="rId11" Type="http://schemas.openxmlformats.org/officeDocument/2006/relationships/slideLayout" Target="../slideLayouts/slideLayout440.xml"/><Relationship Id="rId5" Type="http://schemas.openxmlformats.org/officeDocument/2006/relationships/slideLayout" Target="../slideLayouts/slideLayout434.xml"/><Relationship Id="rId10" Type="http://schemas.openxmlformats.org/officeDocument/2006/relationships/slideLayout" Target="../slideLayouts/slideLayout439.xml"/><Relationship Id="rId4" Type="http://schemas.openxmlformats.org/officeDocument/2006/relationships/slideLayout" Target="../slideLayouts/slideLayout433.xml"/><Relationship Id="rId9" Type="http://schemas.openxmlformats.org/officeDocument/2006/relationships/slideLayout" Target="../slideLayouts/slideLayout438.xml"/><Relationship Id="rId14" Type="http://schemas.openxmlformats.org/officeDocument/2006/relationships/image" Target="../media/image7.jpeg"/></Relationships>
</file>

<file path=ppt/slideMasters/_rels/slideMaster4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8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443.xml"/><Relationship Id="rId7" Type="http://schemas.openxmlformats.org/officeDocument/2006/relationships/slideLayout" Target="../slideLayouts/slideLayout447.xml"/><Relationship Id="rId12" Type="http://schemas.openxmlformats.org/officeDocument/2006/relationships/theme" Target="../theme/theme41.xml"/><Relationship Id="rId2" Type="http://schemas.openxmlformats.org/officeDocument/2006/relationships/slideLayout" Target="../slideLayouts/slideLayout442.xml"/><Relationship Id="rId1" Type="http://schemas.openxmlformats.org/officeDocument/2006/relationships/slideLayout" Target="../slideLayouts/slideLayout441.xml"/><Relationship Id="rId6" Type="http://schemas.openxmlformats.org/officeDocument/2006/relationships/slideLayout" Target="../slideLayouts/slideLayout446.xml"/><Relationship Id="rId11" Type="http://schemas.openxmlformats.org/officeDocument/2006/relationships/slideLayout" Target="../slideLayouts/slideLayout451.xml"/><Relationship Id="rId5" Type="http://schemas.openxmlformats.org/officeDocument/2006/relationships/slideLayout" Target="../slideLayouts/slideLayout445.xml"/><Relationship Id="rId10" Type="http://schemas.openxmlformats.org/officeDocument/2006/relationships/slideLayout" Target="../slideLayouts/slideLayout450.xml"/><Relationship Id="rId4" Type="http://schemas.openxmlformats.org/officeDocument/2006/relationships/slideLayout" Target="../slideLayouts/slideLayout444.xml"/><Relationship Id="rId9" Type="http://schemas.openxmlformats.org/officeDocument/2006/relationships/slideLayout" Target="../slideLayouts/slideLayout449.xml"/><Relationship Id="rId14" Type="http://schemas.openxmlformats.org/officeDocument/2006/relationships/image" Target="../media/image7.jpeg"/></Relationships>
</file>

<file path=ppt/slideMasters/_rels/slideMaster4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9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454.xml"/><Relationship Id="rId7" Type="http://schemas.openxmlformats.org/officeDocument/2006/relationships/slideLayout" Target="../slideLayouts/slideLayout458.xml"/><Relationship Id="rId12" Type="http://schemas.openxmlformats.org/officeDocument/2006/relationships/theme" Target="../theme/theme42.xml"/><Relationship Id="rId2" Type="http://schemas.openxmlformats.org/officeDocument/2006/relationships/slideLayout" Target="../slideLayouts/slideLayout453.xml"/><Relationship Id="rId1" Type="http://schemas.openxmlformats.org/officeDocument/2006/relationships/slideLayout" Target="../slideLayouts/slideLayout452.xml"/><Relationship Id="rId6" Type="http://schemas.openxmlformats.org/officeDocument/2006/relationships/slideLayout" Target="../slideLayouts/slideLayout457.xml"/><Relationship Id="rId11" Type="http://schemas.openxmlformats.org/officeDocument/2006/relationships/slideLayout" Target="../slideLayouts/slideLayout462.xml"/><Relationship Id="rId5" Type="http://schemas.openxmlformats.org/officeDocument/2006/relationships/slideLayout" Target="../slideLayouts/slideLayout456.xml"/><Relationship Id="rId10" Type="http://schemas.openxmlformats.org/officeDocument/2006/relationships/slideLayout" Target="../slideLayouts/slideLayout461.xml"/><Relationship Id="rId4" Type="http://schemas.openxmlformats.org/officeDocument/2006/relationships/slideLayout" Target="../slideLayouts/slideLayout455.xml"/><Relationship Id="rId9" Type="http://schemas.openxmlformats.org/officeDocument/2006/relationships/slideLayout" Target="../slideLayouts/slideLayout460.xml"/><Relationship Id="rId14" Type="http://schemas.openxmlformats.org/officeDocument/2006/relationships/image" Target="../media/image7.jpeg"/></Relationships>
</file>

<file path=ppt/slideMasters/_rels/slideMaster4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0.xml"/><Relationship Id="rId3" Type="http://schemas.openxmlformats.org/officeDocument/2006/relationships/slideLayout" Target="../slideLayouts/slideLayout465.xml"/><Relationship Id="rId7" Type="http://schemas.openxmlformats.org/officeDocument/2006/relationships/slideLayout" Target="../slideLayouts/slideLayout469.xml"/><Relationship Id="rId12" Type="http://schemas.openxmlformats.org/officeDocument/2006/relationships/theme" Target="../theme/theme43.xml"/><Relationship Id="rId2" Type="http://schemas.openxmlformats.org/officeDocument/2006/relationships/slideLayout" Target="../slideLayouts/slideLayout464.xml"/><Relationship Id="rId1" Type="http://schemas.openxmlformats.org/officeDocument/2006/relationships/slideLayout" Target="../slideLayouts/slideLayout463.xml"/><Relationship Id="rId6" Type="http://schemas.openxmlformats.org/officeDocument/2006/relationships/slideLayout" Target="../slideLayouts/slideLayout468.xml"/><Relationship Id="rId11" Type="http://schemas.openxmlformats.org/officeDocument/2006/relationships/slideLayout" Target="../slideLayouts/slideLayout473.xml"/><Relationship Id="rId5" Type="http://schemas.openxmlformats.org/officeDocument/2006/relationships/slideLayout" Target="../slideLayouts/slideLayout467.xml"/><Relationship Id="rId10" Type="http://schemas.openxmlformats.org/officeDocument/2006/relationships/slideLayout" Target="../slideLayouts/slideLayout472.xml"/><Relationship Id="rId4" Type="http://schemas.openxmlformats.org/officeDocument/2006/relationships/slideLayout" Target="../slideLayouts/slideLayout466.xml"/><Relationship Id="rId9" Type="http://schemas.openxmlformats.org/officeDocument/2006/relationships/slideLayout" Target="../slideLayouts/slideLayout471.xml"/></Relationships>
</file>

<file path=ppt/slideMasters/_rels/slideMaster4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1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476.xml"/><Relationship Id="rId7" Type="http://schemas.openxmlformats.org/officeDocument/2006/relationships/slideLayout" Target="../slideLayouts/slideLayout480.xml"/><Relationship Id="rId12" Type="http://schemas.openxmlformats.org/officeDocument/2006/relationships/theme" Target="../theme/theme44.xml"/><Relationship Id="rId2" Type="http://schemas.openxmlformats.org/officeDocument/2006/relationships/slideLayout" Target="../slideLayouts/slideLayout475.xml"/><Relationship Id="rId1" Type="http://schemas.openxmlformats.org/officeDocument/2006/relationships/slideLayout" Target="../slideLayouts/slideLayout474.xml"/><Relationship Id="rId6" Type="http://schemas.openxmlformats.org/officeDocument/2006/relationships/slideLayout" Target="../slideLayouts/slideLayout479.xml"/><Relationship Id="rId11" Type="http://schemas.openxmlformats.org/officeDocument/2006/relationships/slideLayout" Target="../slideLayouts/slideLayout484.xml"/><Relationship Id="rId5" Type="http://schemas.openxmlformats.org/officeDocument/2006/relationships/slideLayout" Target="../slideLayouts/slideLayout478.xml"/><Relationship Id="rId10" Type="http://schemas.openxmlformats.org/officeDocument/2006/relationships/slideLayout" Target="../slideLayouts/slideLayout483.xml"/><Relationship Id="rId4" Type="http://schemas.openxmlformats.org/officeDocument/2006/relationships/slideLayout" Target="../slideLayouts/slideLayout477.xml"/><Relationship Id="rId9" Type="http://schemas.openxmlformats.org/officeDocument/2006/relationships/slideLayout" Target="../slideLayouts/slideLayout482.xml"/></Relationships>
</file>

<file path=ppt/slideMasters/_rels/slideMaster4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2.xml"/><Relationship Id="rId3" Type="http://schemas.openxmlformats.org/officeDocument/2006/relationships/slideLayout" Target="../slideLayouts/slideLayout487.xml"/><Relationship Id="rId7" Type="http://schemas.openxmlformats.org/officeDocument/2006/relationships/slideLayout" Target="../slideLayouts/slideLayout491.xml"/><Relationship Id="rId12" Type="http://schemas.openxmlformats.org/officeDocument/2006/relationships/theme" Target="../theme/theme45.xml"/><Relationship Id="rId2" Type="http://schemas.openxmlformats.org/officeDocument/2006/relationships/slideLayout" Target="../slideLayouts/slideLayout486.xml"/><Relationship Id="rId1" Type="http://schemas.openxmlformats.org/officeDocument/2006/relationships/slideLayout" Target="../slideLayouts/slideLayout485.xml"/><Relationship Id="rId6" Type="http://schemas.openxmlformats.org/officeDocument/2006/relationships/slideLayout" Target="../slideLayouts/slideLayout490.xml"/><Relationship Id="rId11" Type="http://schemas.openxmlformats.org/officeDocument/2006/relationships/slideLayout" Target="../slideLayouts/slideLayout495.xml"/><Relationship Id="rId5" Type="http://schemas.openxmlformats.org/officeDocument/2006/relationships/slideLayout" Target="../slideLayouts/slideLayout489.xml"/><Relationship Id="rId10" Type="http://schemas.openxmlformats.org/officeDocument/2006/relationships/slideLayout" Target="../slideLayouts/slideLayout494.xml"/><Relationship Id="rId4" Type="http://schemas.openxmlformats.org/officeDocument/2006/relationships/slideLayout" Target="../slideLayouts/slideLayout488.xml"/><Relationship Id="rId9" Type="http://schemas.openxmlformats.org/officeDocument/2006/relationships/slideLayout" Target="../slideLayouts/slideLayout493.xml"/></Relationships>
</file>

<file path=ppt/slideMasters/_rels/slideMaster4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3.xml"/><Relationship Id="rId3" Type="http://schemas.openxmlformats.org/officeDocument/2006/relationships/slideLayout" Target="../slideLayouts/slideLayout498.xml"/><Relationship Id="rId7" Type="http://schemas.openxmlformats.org/officeDocument/2006/relationships/slideLayout" Target="../slideLayouts/slideLayout502.xml"/><Relationship Id="rId12" Type="http://schemas.openxmlformats.org/officeDocument/2006/relationships/theme" Target="../theme/theme46.xml"/><Relationship Id="rId2" Type="http://schemas.openxmlformats.org/officeDocument/2006/relationships/slideLayout" Target="../slideLayouts/slideLayout497.xml"/><Relationship Id="rId1" Type="http://schemas.openxmlformats.org/officeDocument/2006/relationships/slideLayout" Target="../slideLayouts/slideLayout496.xml"/><Relationship Id="rId6" Type="http://schemas.openxmlformats.org/officeDocument/2006/relationships/slideLayout" Target="../slideLayouts/slideLayout501.xml"/><Relationship Id="rId11" Type="http://schemas.openxmlformats.org/officeDocument/2006/relationships/slideLayout" Target="../slideLayouts/slideLayout506.xml"/><Relationship Id="rId5" Type="http://schemas.openxmlformats.org/officeDocument/2006/relationships/slideLayout" Target="../slideLayouts/slideLayout500.xml"/><Relationship Id="rId10" Type="http://schemas.openxmlformats.org/officeDocument/2006/relationships/slideLayout" Target="../slideLayouts/slideLayout505.xml"/><Relationship Id="rId4" Type="http://schemas.openxmlformats.org/officeDocument/2006/relationships/slideLayout" Target="../slideLayouts/slideLayout499.xml"/><Relationship Id="rId9" Type="http://schemas.openxmlformats.org/officeDocument/2006/relationships/slideLayout" Target="../slideLayouts/slideLayout504.xml"/></Relationships>
</file>

<file path=ppt/slideMasters/_rels/slideMaster4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4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509.xml"/><Relationship Id="rId7" Type="http://schemas.openxmlformats.org/officeDocument/2006/relationships/slideLayout" Target="../slideLayouts/slideLayout513.xml"/><Relationship Id="rId12" Type="http://schemas.openxmlformats.org/officeDocument/2006/relationships/theme" Target="../theme/theme47.xml"/><Relationship Id="rId2" Type="http://schemas.openxmlformats.org/officeDocument/2006/relationships/slideLayout" Target="../slideLayouts/slideLayout508.xml"/><Relationship Id="rId1" Type="http://schemas.openxmlformats.org/officeDocument/2006/relationships/slideLayout" Target="../slideLayouts/slideLayout507.xml"/><Relationship Id="rId6" Type="http://schemas.openxmlformats.org/officeDocument/2006/relationships/slideLayout" Target="../slideLayouts/slideLayout512.xml"/><Relationship Id="rId11" Type="http://schemas.openxmlformats.org/officeDocument/2006/relationships/slideLayout" Target="../slideLayouts/slideLayout517.xml"/><Relationship Id="rId5" Type="http://schemas.openxmlformats.org/officeDocument/2006/relationships/slideLayout" Target="../slideLayouts/slideLayout511.xml"/><Relationship Id="rId10" Type="http://schemas.openxmlformats.org/officeDocument/2006/relationships/slideLayout" Target="../slideLayouts/slideLayout516.xml"/><Relationship Id="rId4" Type="http://schemas.openxmlformats.org/officeDocument/2006/relationships/slideLayout" Target="../slideLayouts/slideLayout510.xml"/><Relationship Id="rId9" Type="http://schemas.openxmlformats.org/officeDocument/2006/relationships/slideLayout" Target="../slideLayouts/slideLayout515.xml"/></Relationships>
</file>

<file path=ppt/slideMasters/_rels/slideMaster4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5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520.xml"/><Relationship Id="rId7" Type="http://schemas.openxmlformats.org/officeDocument/2006/relationships/slideLayout" Target="../slideLayouts/slideLayout524.xml"/><Relationship Id="rId12" Type="http://schemas.openxmlformats.org/officeDocument/2006/relationships/theme" Target="../theme/theme48.xml"/><Relationship Id="rId2" Type="http://schemas.openxmlformats.org/officeDocument/2006/relationships/slideLayout" Target="../slideLayouts/slideLayout519.xml"/><Relationship Id="rId1" Type="http://schemas.openxmlformats.org/officeDocument/2006/relationships/slideLayout" Target="../slideLayouts/slideLayout518.xml"/><Relationship Id="rId6" Type="http://schemas.openxmlformats.org/officeDocument/2006/relationships/slideLayout" Target="../slideLayouts/slideLayout523.xml"/><Relationship Id="rId11" Type="http://schemas.openxmlformats.org/officeDocument/2006/relationships/slideLayout" Target="../slideLayouts/slideLayout528.xml"/><Relationship Id="rId5" Type="http://schemas.openxmlformats.org/officeDocument/2006/relationships/slideLayout" Target="../slideLayouts/slideLayout522.xml"/><Relationship Id="rId10" Type="http://schemas.openxmlformats.org/officeDocument/2006/relationships/slideLayout" Target="../slideLayouts/slideLayout527.xml"/><Relationship Id="rId4" Type="http://schemas.openxmlformats.org/officeDocument/2006/relationships/slideLayout" Target="../slideLayouts/slideLayout521.xml"/><Relationship Id="rId9" Type="http://schemas.openxmlformats.org/officeDocument/2006/relationships/slideLayout" Target="../slideLayouts/slideLayout526.xml"/></Relationships>
</file>

<file path=ppt/slideMasters/_rels/slideMaster4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6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531.xml"/><Relationship Id="rId7" Type="http://schemas.openxmlformats.org/officeDocument/2006/relationships/slideLayout" Target="../slideLayouts/slideLayout535.xml"/><Relationship Id="rId12" Type="http://schemas.openxmlformats.org/officeDocument/2006/relationships/theme" Target="../theme/theme49.xml"/><Relationship Id="rId2" Type="http://schemas.openxmlformats.org/officeDocument/2006/relationships/slideLayout" Target="../slideLayouts/slideLayout530.xml"/><Relationship Id="rId1" Type="http://schemas.openxmlformats.org/officeDocument/2006/relationships/slideLayout" Target="../slideLayouts/slideLayout529.xml"/><Relationship Id="rId6" Type="http://schemas.openxmlformats.org/officeDocument/2006/relationships/slideLayout" Target="../slideLayouts/slideLayout534.xml"/><Relationship Id="rId11" Type="http://schemas.openxmlformats.org/officeDocument/2006/relationships/slideLayout" Target="../slideLayouts/slideLayout539.xml"/><Relationship Id="rId5" Type="http://schemas.openxmlformats.org/officeDocument/2006/relationships/slideLayout" Target="../slideLayouts/slideLayout533.xml"/><Relationship Id="rId10" Type="http://schemas.openxmlformats.org/officeDocument/2006/relationships/slideLayout" Target="../slideLayouts/slideLayout538.xml"/><Relationship Id="rId4" Type="http://schemas.openxmlformats.org/officeDocument/2006/relationships/slideLayout" Target="../slideLayouts/slideLayout532.xml"/><Relationship Id="rId9" Type="http://schemas.openxmlformats.org/officeDocument/2006/relationships/slideLayout" Target="../slideLayouts/slideLayout5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5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542.xml"/><Relationship Id="rId7" Type="http://schemas.openxmlformats.org/officeDocument/2006/relationships/slideLayout" Target="../slideLayouts/slideLayout546.xml"/><Relationship Id="rId12" Type="http://schemas.openxmlformats.org/officeDocument/2006/relationships/theme" Target="../theme/theme50.xml"/><Relationship Id="rId2" Type="http://schemas.openxmlformats.org/officeDocument/2006/relationships/slideLayout" Target="../slideLayouts/slideLayout541.xml"/><Relationship Id="rId1" Type="http://schemas.openxmlformats.org/officeDocument/2006/relationships/slideLayout" Target="../slideLayouts/slideLayout540.xml"/><Relationship Id="rId6" Type="http://schemas.openxmlformats.org/officeDocument/2006/relationships/slideLayout" Target="../slideLayouts/slideLayout545.xml"/><Relationship Id="rId11" Type="http://schemas.openxmlformats.org/officeDocument/2006/relationships/slideLayout" Target="../slideLayouts/slideLayout550.xml"/><Relationship Id="rId5" Type="http://schemas.openxmlformats.org/officeDocument/2006/relationships/slideLayout" Target="../slideLayouts/slideLayout544.xml"/><Relationship Id="rId10" Type="http://schemas.openxmlformats.org/officeDocument/2006/relationships/slideLayout" Target="../slideLayouts/slideLayout549.xml"/><Relationship Id="rId4" Type="http://schemas.openxmlformats.org/officeDocument/2006/relationships/slideLayout" Target="../slideLayouts/slideLayout543.xml"/><Relationship Id="rId9" Type="http://schemas.openxmlformats.org/officeDocument/2006/relationships/slideLayout" Target="../slideLayouts/slideLayout5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195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1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D7527AB-8E01-4941-AFBC-2DC6D52B4D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437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4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F964280-50B4-490A-81C8-9E058CFCD0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9459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F2F7695-2EC5-4225-A6BE-DB0B1AD5E3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483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4243388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57200" y="6556375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254750" y="6553200"/>
            <a:ext cx="587375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C1507EF-0448-4B52-82CB-AFF6874509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Рисунок 6" descr="svetofor4pq.gif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84150" y="214313"/>
            <a:ext cx="8799513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506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908B93-A5CA-4051-9AB6-AE9DE35C8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710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3C70470-553F-4AC7-9E50-A1822E51CB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0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77E5C4-4854-44B6-8A1E-114124328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32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A2BC2F-5B81-4B88-B537-CD9540ABB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C:\Users\Soul Reaver\Desktop\Новая папка\создание шаблонов\6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 8">
            <a:hlinkClick r:id="" action="ppaction://hlinkshowjump?jump=nextslide"/>
          </p:cNvPr>
          <p:cNvSpPr/>
          <p:nvPr/>
        </p:nvSpPr>
        <p:spPr>
          <a:xfrm>
            <a:off x="7812360" y="5517232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Овал 7">
            <a:hlinkClick r:id="" action="ppaction://hlinkshowjump?jump=firstslide"/>
          </p:cNvPr>
          <p:cNvSpPr/>
          <p:nvPr/>
        </p:nvSpPr>
        <p:spPr>
          <a:xfrm>
            <a:off x="611560" y="5157192"/>
            <a:ext cx="504056" cy="5040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0" name="Овал 19">
            <a:hlinkClick r:id="" action="ppaction://hlinkshowjump?jump=lastslide"/>
          </p:cNvPr>
          <p:cNvSpPr/>
          <p:nvPr/>
        </p:nvSpPr>
        <p:spPr>
          <a:xfrm>
            <a:off x="1043608" y="5589240"/>
            <a:ext cx="504056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145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5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" name="Дата 2"/>
          <p:cNvSpPr>
            <a:spLocks noGrp="1"/>
          </p:cNvSpPr>
          <p:nvPr>
            <p:ph type="dt" sz="half" idx="2"/>
          </p:nvPr>
        </p:nvSpPr>
        <p:spPr>
          <a:xfrm>
            <a:off x="3276600" y="10525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dirty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Soul Reaver\Desktop\Новая папка\создание шаблонов\6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3492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E9A4E7-E57B-4551-88AE-24A1CDAD3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Овал 8">
            <a:hlinkClick r:id="" action="ppaction://hlinkshowjump?jump=nextslide"/>
          </p:cNvPr>
          <p:cNvSpPr/>
          <p:nvPr/>
        </p:nvSpPr>
        <p:spPr>
          <a:xfrm>
            <a:off x="7812360" y="5517232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Овал 7">
            <a:hlinkClick r:id="" action="ppaction://hlinkshowjump?jump=firstslide"/>
          </p:cNvPr>
          <p:cNvSpPr/>
          <p:nvPr/>
        </p:nvSpPr>
        <p:spPr>
          <a:xfrm>
            <a:off x="611560" y="5157192"/>
            <a:ext cx="504056" cy="5040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0" name="Овал 19">
            <a:hlinkClick r:id="" action="ppaction://hlinkshowjump?jump=lastslide"/>
          </p:cNvPr>
          <p:cNvSpPr/>
          <p:nvPr/>
        </p:nvSpPr>
        <p:spPr>
          <a:xfrm>
            <a:off x="1043608" y="5589240"/>
            <a:ext cx="504056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Users\Soul Reaver\Desktop\Новая папка\создание шаблонов\6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 8">
            <a:hlinkClick r:id="" action="ppaction://hlinkshowjump?jump=nextslide"/>
          </p:cNvPr>
          <p:cNvSpPr/>
          <p:nvPr/>
        </p:nvSpPr>
        <p:spPr>
          <a:xfrm>
            <a:off x="7812360" y="5517232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Овал 7">
            <a:hlinkClick r:id="" action="ppaction://hlinkshowjump?jump=firstslide"/>
          </p:cNvPr>
          <p:cNvSpPr/>
          <p:nvPr/>
        </p:nvSpPr>
        <p:spPr>
          <a:xfrm>
            <a:off x="611560" y="5157192"/>
            <a:ext cx="504056" cy="5040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0" name="Овал 19">
            <a:hlinkClick r:id="" action="ppaction://hlinkshowjump?jump=lastslide"/>
          </p:cNvPr>
          <p:cNvSpPr/>
          <p:nvPr/>
        </p:nvSpPr>
        <p:spPr>
          <a:xfrm>
            <a:off x="1043608" y="5589240"/>
            <a:ext cx="504056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452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452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46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1A91653-71CC-4866-A5F2-9AC9F2CC40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C:\Users\Soul Reaver\Desktop\Новая папка\создание шаблонов\6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 8">
            <a:hlinkClick r:id="" action="ppaction://hlinkshowjump?jump=nextslide"/>
          </p:cNvPr>
          <p:cNvSpPr/>
          <p:nvPr/>
        </p:nvSpPr>
        <p:spPr>
          <a:xfrm>
            <a:off x="7812360" y="5517232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Овал 7">
            <a:hlinkClick r:id="" action="ppaction://hlinkshowjump?jump=firstslide"/>
          </p:cNvPr>
          <p:cNvSpPr/>
          <p:nvPr/>
        </p:nvSpPr>
        <p:spPr>
          <a:xfrm>
            <a:off x="611560" y="5157192"/>
            <a:ext cx="504056" cy="5040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0" name="Овал 19">
            <a:hlinkClick r:id="" action="ppaction://hlinkshowjump?jump=lastslide"/>
          </p:cNvPr>
          <p:cNvSpPr/>
          <p:nvPr/>
        </p:nvSpPr>
        <p:spPr>
          <a:xfrm>
            <a:off x="1043608" y="5589240"/>
            <a:ext cx="504056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554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554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9635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FD4E4E2-40AB-4051-A36A-E04A0C4765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1686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3578037-C579-4D47-B260-0F3B459031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2711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30"/>
          <p:cNvSpPr>
            <a:spLocks noGrp="1"/>
          </p:cNvSpPr>
          <p:nvPr>
            <p:ph type="dt" sz="half" idx="2"/>
          </p:nvPr>
        </p:nvSpPr>
        <p:spPr>
          <a:xfrm>
            <a:off x="5870575" y="6557963"/>
            <a:ext cx="2003425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lang="en-US" sz="1000" dirty="0">
                <a:solidFill>
                  <a:srgbClr val="FFFFFF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12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2819400" y="6557963"/>
            <a:ext cx="292735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sz="1000" dirty="0">
                <a:solidFill>
                  <a:srgbClr val="FFFFFF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7880350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sz="1100" smtClean="0">
                <a:solidFill>
                  <a:srgbClr val="FFFFFF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61B7C3C-FC1F-47EB-9A1E-226FA252FC49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3731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4724400" y="6556375"/>
            <a:ext cx="2001838" cy="227013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735138" y="6556375"/>
            <a:ext cx="2895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734175" y="6554788"/>
            <a:ext cx="587375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F9D5F58-A472-4AA2-B755-773EF84CD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4755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4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A8C4B23-B23A-4B7F-B66B-E1EF26CB1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5779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4C35495-EC95-4BB7-A48B-43DD1275F1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6803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2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39E18FE-EB37-48E9-BCC3-6D63D4F4B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7827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1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D1D0BC6-A847-4E47-9B8E-77466307CE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8851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4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C685DB9-644A-4455-8F37-66109ACA6E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  <p:sldLayoutId id="214748405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271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30"/>
          <p:cNvSpPr>
            <a:spLocks noGrp="1"/>
          </p:cNvSpPr>
          <p:nvPr>
            <p:ph type="dt" sz="half" idx="2"/>
          </p:nvPr>
        </p:nvSpPr>
        <p:spPr>
          <a:xfrm>
            <a:off x="5870575" y="6557963"/>
            <a:ext cx="2003425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lang="en-US" sz="1000" dirty="0">
                <a:solidFill>
                  <a:srgbClr val="FFFFFF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12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2819400" y="6557963"/>
            <a:ext cx="292735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sz="1000" dirty="0">
                <a:solidFill>
                  <a:srgbClr val="FFFFFF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7880350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lang="en-US" sz="1100" smtClean="0">
                <a:solidFill>
                  <a:srgbClr val="FFFFFF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200B990-EB43-49B9-B0B8-F7E7E26191CA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9877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4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9FA54C7-DFA1-4620-8FC9-989CE4C98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54" r:id="rId1"/>
    <p:sldLayoutId id="2147484055" r:id="rId2"/>
    <p:sldLayoutId id="2147484056" r:id="rId3"/>
    <p:sldLayoutId id="2147484057" r:id="rId4"/>
    <p:sldLayoutId id="2147484058" r:id="rId5"/>
    <p:sldLayoutId id="2147484059" r:id="rId6"/>
    <p:sldLayoutId id="2147484060" r:id="rId7"/>
    <p:sldLayoutId id="2147484061" r:id="rId8"/>
    <p:sldLayoutId id="2147484062" r:id="rId9"/>
    <p:sldLayoutId id="2147484063" r:id="rId10"/>
    <p:sldLayoutId id="21474840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FFFFFF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FFFFFF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0899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91D6306-8386-43E4-8706-7594551F5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1923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4243388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57200" y="6556375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254750" y="6553200"/>
            <a:ext cx="587375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83DEA5B-C2DB-491A-BB7C-0C7E212335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6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234950" contourW="12700">
              <a:bevelT w="38100" h="38100" prst="angle"/>
              <a:extrusionClr>
                <a:schemeClr val="accent4">
                  <a:lumMod val="75000"/>
                </a:schemeClr>
              </a:extrusionClr>
              <a:contourClr>
                <a:schemeClr val="accent2">
                  <a:lumMod val="75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2"/>
          <p:cNvSpPr>
            <a:spLocks noGrp="1"/>
          </p:cNvSpPr>
          <p:nvPr>
            <p:ph type="dt" sz="half" idx="2"/>
          </p:nvPr>
        </p:nvSpPr>
        <p:spPr>
          <a:xfrm>
            <a:off x="6875463" y="6092825"/>
            <a:ext cx="1296987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7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234950" contourW="12700">
              <a:bevelT w="38100" h="38100" prst="angle"/>
              <a:extrusionClr>
                <a:schemeClr val="accent4">
                  <a:lumMod val="75000"/>
                </a:schemeClr>
              </a:extrusionClr>
              <a:contourClr>
                <a:schemeClr val="accent2">
                  <a:lumMod val="75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96260" name="Picture 2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"/>
          </a:blip>
          <a:srcRect/>
          <a:stretch>
            <a:fillRect/>
          </a:stretch>
        </p:blipFill>
        <p:spPr bwMode="auto">
          <a:xfrm>
            <a:off x="0" y="5805488"/>
            <a:ext cx="222885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"/>
          </a:blip>
          <a:srcRect/>
          <a:stretch>
            <a:fillRect/>
          </a:stretch>
        </p:blipFill>
        <p:spPr bwMode="auto">
          <a:xfrm>
            <a:off x="0" y="5805488"/>
            <a:ext cx="222885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234950" contourW="12700">
              <a:bevelT w="38100" h="38100" prst="angle"/>
              <a:extrusionClr>
                <a:schemeClr val="accent4">
                  <a:lumMod val="75000"/>
                </a:schemeClr>
              </a:extrusionClr>
              <a:contourClr>
                <a:schemeClr val="accent2">
                  <a:lumMod val="75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C0BF690-B8DC-45B9-A7C2-AA9DACE07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9" r:id="rId1"/>
    <p:sldLayoutId id="2147484110" r:id="rId2"/>
    <p:sldLayoutId id="2147484111" r:id="rId3"/>
    <p:sldLayoutId id="2147484112" r:id="rId4"/>
    <p:sldLayoutId id="2147484113" r:id="rId5"/>
    <p:sldLayoutId id="2147484114" r:id="rId6"/>
    <p:sldLayoutId id="2147484115" r:id="rId7"/>
    <p:sldLayoutId id="2147484116" r:id="rId8"/>
    <p:sldLayoutId id="2147484117" r:id="rId9"/>
    <p:sldLayoutId id="2147484118" r:id="rId10"/>
    <p:sldLayoutId id="21474841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"/>
          </a:blip>
          <a:srcRect/>
          <a:stretch>
            <a:fillRect/>
          </a:stretch>
        </p:blipFill>
        <p:spPr bwMode="auto">
          <a:xfrm>
            <a:off x="0" y="5805488"/>
            <a:ext cx="222885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234950" contourW="12700">
              <a:bevelT w="38100" h="38100" prst="angle"/>
              <a:extrusionClr>
                <a:schemeClr val="accent4">
                  <a:lumMod val="75000"/>
                </a:schemeClr>
              </a:extrusionClr>
              <a:contourClr>
                <a:schemeClr val="accent2">
                  <a:lumMod val="75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3ADFBA9-0E80-4E39-ADEA-D288AA4445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0" r:id="rId1"/>
    <p:sldLayoutId id="2147484121" r:id="rId2"/>
    <p:sldLayoutId id="2147484122" r:id="rId3"/>
    <p:sldLayoutId id="2147484123" r:id="rId4"/>
    <p:sldLayoutId id="2147484124" r:id="rId5"/>
    <p:sldLayoutId id="2147484125" r:id="rId6"/>
    <p:sldLayoutId id="2147484126" r:id="rId7"/>
    <p:sldLayoutId id="2147484127" r:id="rId8"/>
    <p:sldLayoutId id="2147484128" r:id="rId9"/>
    <p:sldLayoutId id="2147484129" r:id="rId10"/>
    <p:sldLayoutId id="21474841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"/>
          </a:blip>
          <a:srcRect/>
          <a:stretch>
            <a:fillRect/>
          </a:stretch>
        </p:blipFill>
        <p:spPr bwMode="auto">
          <a:xfrm>
            <a:off x="0" y="5805488"/>
            <a:ext cx="222885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234950" contourW="12700">
              <a:bevelT w="38100" h="38100" prst="angle"/>
              <a:extrusionClr>
                <a:schemeClr val="accent4">
                  <a:lumMod val="75000"/>
                </a:schemeClr>
              </a:extrusionClr>
              <a:contourClr>
                <a:schemeClr val="accent2">
                  <a:lumMod val="75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D79AE43-85DF-4EB3-9734-38FDEA070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39" r:id="rId9"/>
    <p:sldLayoutId id="2147484140" r:id="rId10"/>
    <p:sldLayoutId id="214748414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"/>
          </a:blip>
          <a:srcRect/>
          <a:stretch>
            <a:fillRect/>
          </a:stretch>
        </p:blipFill>
        <p:spPr bwMode="auto">
          <a:xfrm>
            <a:off x="0" y="5805488"/>
            <a:ext cx="222885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234950" contourW="12700">
              <a:bevelT w="38100" h="38100" prst="angle"/>
              <a:extrusionClr>
                <a:schemeClr val="accent4">
                  <a:lumMod val="75000"/>
                </a:schemeClr>
              </a:extrusionClr>
              <a:contourClr>
                <a:schemeClr val="accent2">
                  <a:lumMod val="75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7"/>
          <p:cNvSpPr>
            <a:spLocks noGrp="1"/>
          </p:cNvSpPr>
          <p:nvPr>
            <p:ph type="ftr" sz="quarter" idx="3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17DF4C8-566D-400B-9C79-7F6DDCC7F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2" r:id="rId1"/>
    <p:sldLayoutId id="2147484143" r:id="rId2"/>
    <p:sldLayoutId id="2147484144" r:id="rId3"/>
    <p:sldLayoutId id="2147484145" r:id="rId4"/>
    <p:sldLayoutId id="2147484146" r:id="rId5"/>
    <p:sldLayoutId id="2147484147" r:id="rId6"/>
    <p:sldLayoutId id="2147484148" r:id="rId7"/>
    <p:sldLayoutId id="2147484149" r:id="rId8"/>
    <p:sldLayoutId id="2147484150" r:id="rId9"/>
    <p:sldLayoutId id="2147484151" r:id="rId10"/>
    <p:sldLayoutId id="21474841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"/>
          </a:blip>
          <a:srcRect/>
          <a:stretch>
            <a:fillRect/>
          </a:stretch>
        </p:blipFill>
        <p:spPr bwMode="auto">
          <a:xfrm>
            <a:off x="0" y="5805488"/>
            <a:ext cx="222885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234950" contourW="12700">
              <a:bevelT w="38100" h="38100" prst="angle"/>
              <a:extrusionClr>
                <a:schemeClr val="accent4">
                  <a:lumMod val="75000"/>
                </a:schemeClr>
              </a:extrusionClr>
              <a:contourClr>
                <a:schemeClr val="accent2">
                  <a:lumMod val="75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11BB342-986C-46DD-AF6C-23601AB56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291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3176342-AD23-4432-AD8D-D4D9A7CA84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"/>
          </a:blip>
          <a:srcRect/>
          <a:stretch>
            <a:fillRect/>
          </a:stretch>
        </p:blipFill>
        <p:spPr bwMode="auto">
          <a:xfrm>
            <a:off x="0" y="5805488"/>
            <a:ext cx="222885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234950" contourW="12700">
              <a:bevelT w="38100" h="38100" prst="angle"/>
              <a:extrusionClr>
                <a:schemeClr val="accent4">
                  <a:lumMod val="75000"/>
                </a:schemeClr>
              </a:extrusionClr>
              <a:contourClr>
                <a:schemeClr val="accent2">
                  <a:lumMod val="75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9B4324D-A9FE-4FF5-A04F-4D0AC4A4D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65" r:id="rId2"/>
    <p:sldLayoutId id="2147484166" r:id="rId3"/>
    <p:sldLayoutId id="2147484167" r:id="rId4"/>
    <p:sldLayoutId id="2147484168" r:id="rId5"/>
    <p:sldLayoutId id="2147484169" r:id="rId6"/>
    <p:sldLayoutId id="2147484170" r:id="rId7"/>
    <p:sldLayoutId id="2147484171" r:id="rId8"/>
    <p:sldLayoutId id="2147484172" r:id="rId9"/>
    <p:sldLayoutId id="2147484173" r:id="rId10"/>
    <p:sldLayoutId id="21474841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"/>
          </a:blip>
          <a:srcRect/>
          <a:stretch>
            <a:fillRect/>
          </a:stretch>
        </p:blipFill>
        <p:spPr bwMode="auto">
          <a:xfrm>
            <a:off x="0" y="5805488"/>
            <a:ext cx="222885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234950" contourW="12700">
              <a:bevelT w="38100" h="38100" prst="angle"/>
              <a:extrusionClr>
                <a:schemeClr val="accent4">
                  <a:lumMod val="75000"/>
                </a:schemeClr>
              </a:extrusionClr>
              <a:contourClr>
                <a:schemeClr val="accent2">
                  <a:lumMod val="75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BF86233-A573-4444-AFA1-D953619AD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76" r:id="rId2"/>
    <p:sldLayoutId id="2147484177" r:id="rId3"/>
    <p:sldLayoutId id="2147484178" r:id="rId4"/>
    <p:sldLayoutId id="2147484179" r:id="rId5"/>
    <p:sldLayoutId id="2147484180" r:id="rId6"/>
    <p:sldLayoutId id="2147484181" r:id="rId7"/>
    <p:sldLayoutId id="2147484182" r:id="rId8"/>
    <p:sldLayoutId id="2147484183" r:id="rId9"/>
    <p:sldLayoutId id="2147484184" r:id="rId10"/>
    <p:sldLayoutId id="21474841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"/>
          </a:blip>
          <a:srcRect/>
          <a:stretch>
            <a:fillRect/>
          </a:stretch>
        </p:blipFill>
        <p:spPr bwMode="auto">
          <a:xfrm>
            <a:off x="0" y="5805488"/>
            <a:ext cx="2228850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234950" contourW="12700">
              <a:bevelT w="38100" h="38100" prst="angle"/>
              <a:extrusionClr>
                <a:schemeClr val="accent4">
                  <a:lumMod val="75000"/>
                </a:schemeClr>
              </a:extrusionClr>
              <a:contourClr>
                <a:schemeClr val="accent2">
                  <a:lumMod val="75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32138" y="6308725"/>
            <a:ext cx="2887662" cy="4127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3CF78B3-937B-4405-9531-1AF0F037F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6" r:id="rId1"/>
    <p:sldLayoutId id="2147484187" r:id="rId2"/>
    <p:sldLayoutId id="2147484188" r:id="rId3"/>
    <p:sldLayoutId id="2147484189" r:id="rId4"/>
    <p:sldLayoutId id="2147484190" r:id="rId5"/>
    <p:sldLayoutId id="2147484191" r:id="rId6"/>
    <p:sldLayoutId id="2147484192" r:id="rId7"/>
    <p:sldLayoutId id="2147484193" r:id="rId8"/>
    <p:sldLayoutId id="2147484194" r:id="rId9"/>
    <p:sldLayoutId id="2147484195" r:id="rId10"/>
    <p:sldLayoutId id="21474841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0E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541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AE1832-79C5-422F-BCF7-7203AF3E13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7" r:id="rId1"/>
    <p:sldLayoutId id="2147484198" r:id="rId2"/>
    <p:sldLayoutId id="2147484199" r:id="rId3"/>
    <p:sldLayoutId id="2147484200" r:id="rId4"/>
    <p:sldLayoutId id="2147484201" r:id="rId5"/>
    <p:sldLayoutId id="2147484202" r:id="rId6"/>
    <p:sldLayoutId id="2147484203" r:id="rId7"/>
    <p:sldLayoutId id="2147484204" r:id="rId8"/>
    <p:sldLayoutId id="2147484205" r:id="rId9"/>
    <p:sldLayoutId id="2147484206" r:id="rId10"/>
    <p:sldLayoutId id="21474842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745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11" r:id="rId4"/>
    <p:sldLayoutId id="2147484212" r:id="rId5"/>
    <p:sldLayoutId id="2147484213" r:id="rId6"/>
    <p:sldLayoutId id="2147484214" r:id="rId7"/>
    <p:sldLayoutId id="2147484215" r:id="rId8"/>
    <p:sldLayoutId id="2147484216" r:id="rId9"/>
    <p:sldLayoutId id="2147484217" r:id="rId10"/>
    <p:sldLayoutId id="2147484218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50825" y="620713"/>
            <a:ext cx="8893175" cy="5832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Calibri" pitchFamily="34" charset="0"/>
            </a:endParaRPr>
          </a:p>
        </p:txBody>
      </p:sp>
      <p:sp>
        <p:nvSpPr>
          <p:cNvPr id="1638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41591164-E1A1-4E7F-8945-81BCAB0E6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  <p:sldLayoutId id="2147484229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Calibri" pitchFamily="34" charset="0"/>
            </a:endParaRP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C617A36E-DF97-47D8-8932-8A23B6F98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0" r:id="rId1"/>
    <p:sldLayoutId id="2147484231" r:id="rId2"/>
    <p:sldLayoutId id="2147484232" r:id="rId3"/>
    <p:sldLayoutId id="2147484233" r:id="rId4"/>
    <p:sldLayoutId id="2147484234" r:id="rId5"/>
    <p:sldLayoutId id="2147484235" r:id="rId6"/>
    <p:sldLayoutId id="2147484236" r:id="rId7"/>
    <p:sldLayoutId id="2147484237" r:id="rId8"/>
    <p:sldLayoutId id="2147484238" r:id="rId9"/>
    <p:sldLayoutId id="2147484239" r:id="rId10"/>
    <p:sldLayoutId id="2147484240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6134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76135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2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ижний колонтитул 18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87DA14-EC88-4B02-B108-DE6B58408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41" r:id="rId1"/>
    <p:sldLayoutId id="2147484242" r:id="rId2"/>
    <p:sldLayoutId id="2147484243" r:id="rId3"/>
    <p:sldLayoutId id="2147484244" r:id="rId4"/>
    <p:sldLayoutId id="2147484245" r:id="rId5"/>
    <p:sldLayoutId id="2147484246" r:id="rId6"/>
    <p:sldLayoutId id="2147484247" r:id="rId7"/>
    <p:sldLayoutId id="2147484248" r:id="rId8"/>
    <p:sldLayoutId id="2147484249" r:id="rId9"/>
    <p:sldLayoutId id="2147484250" r:id="rId10"/>
    <p:sldLayoutId id="214748425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>
          <a:solidFill>
            <a:schemeClr val="tx1"/>
          </a:solidFill>
          <a:latin typeface="+mn-lt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>
          <a:solidFill>
            <a:schemeClr val="tx1"/>
          </a:solidFill>
          <a:latin typeface="+mn-lt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A04DA3"/>
        </a:buClr>
        <a:buSzPct val="90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5pPr>
      <a:lvl6pPr marL="19462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6pPr>
      <a:lvl7pPr marL="24034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7pPr>
      <a:lvl8pPr marL="28606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8pPr>
      <a:lvl9pPr marL="33178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818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7818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92B27A-6D39-4740-9E13-9501630A3A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55" r:id="rId4"/>
    <p:sldLayoutId id="2147484256" r:id="rId5"/>
    <p:sldLayoutId id="2147484257" r:id="rId6"/>
    <p:sldLayoutId id="2147484258" r:id="rId7"/>
    <p:sldLayoutId id="2147484259" r:id="rId8"/>
    <p:sldLayoutId id="2147484260" r:id="rId9"/>
    <p:sldLayoutId id="2147484261" r:id="rId10"/>
    <p:sldLayoutId id="21474842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>
          <a:solidFill>
            <a:schemeClr val="tx1"/>
          </a:solidFill>
          <a:latin typeface="+mn-lt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>
          <a:solidFill>
            <a:schemeClr val="tx1"/>
          </a:solidFill>
          <a:latin typeface="+mn-lt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A04DA3"/>
        </a:buClr>
        <a:buSzPct val="90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5pPr>
      <a:lvl6pPr marL="19462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6pPr>
      <a:lvl7pPr marL="24034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7pPr>
      <a:lvl8pPr marL="28606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8pPr>
      <a:lvl9pPr marL="33178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920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7920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FE7BC5-8D7B-43D8-8EB6-15225A06B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63" r:id="rId1"/>
    <p:sldLayoutId id="2147484264" r:id="rId2"/>
    <p:sldLayoutId id="2147484265" r:id="rId3"/>
    <p:sldLayoutId id="2147484266" r:id="rId4"/>
    <p:sldLayoutId id="2147484267" r:id="rId5"/>
    <p:sldLayoutId id="2147484268" r:id="rId6"/>
    <p:sldLayoutId id="2147484269" r:id="rId7"/>
    <p:sldLayoutId id="2147484270" r:id="rId8"/>
    <p:sldLayoutId id="2147484271" r:id="rId9"/>
    <p:sldLayoutId id="2147484272" r:id="rId10"/>
    <p:sldLayoutId id="214748427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>
          <a:solidFill>
            <a:schemeClr val="tx1"/>
          </a:solidFill>
          <a:latin typeface="+mn-lt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>
          <a:solidFill>
            <a:schemeClr val="tx1"/>
          </a:solidFill>
          <a:latin typeface="+mn-lt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A04DA3"/>
        </a:buClr>
        <a:buSzPct val="90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5pPr>
      <a:lvl6pPr marL="19462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6pPr>
      <a:lvl7pPr marL="24034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7pPr>
      <a:lvl8pPr marL="28606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8pPr>
      <a:lvl9pPr marL="33178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5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4724400" y="6556375"/>
            <a:ext cx="2001838" cy="227013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735138" y="6556375"/>
            <a:ext cx="2895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734175" y="6554788"/>
            <a:ext cx="587375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0247226-3491-4BBB-82FE-D4BF223A4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02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802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4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156575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340E3F-B549-4254-84AD-FAD9D5EEB8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74" r:id="rId1"/>
    <p:sldLayoutId id="2147484275" r:id="rId2"/>
    <p:sldLayoutId id="2147484276" r:id="rId3"/>
    <p:sldLayoutId id="2147484277" r:id="rId4"/>
    <p:sldLayoutId id="2147484278" r:id="rId5"/>
    <p:sldLayoutId id="2147484279" r:id="rId6"/>
    <p:sldLayoutId id="2147484280" r:id="rId7"/>
    <p:sldLayoutId id="2147484281" r:id="rId8"/>
    <p:sldLayoutId id="2147484282" r:id="rId9"/>
    <p:sldLayoutId id="2147484283" r:id="rId10"/>
    <p:sldLayoutId id="214748428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>
          <a:solidFill>
            <a:schemeClr val="tx1"/>
          </a:solidFill>
          <a:latin typeface="+mn-lt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>
          <a:solidFill>
            <a:schemeClr val="tx1"/>
          </a:solidFill>
          <a:latin typeface="+mn-lt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A04DA3"/>
        </a:buClr>
        <a:buSzPct val="90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5pPr>
      <a:lvl6pPr marL="19462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6pPr>
      <a:lvl7pPr marL="24034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7pPr>
      <a:lvl8pPr marL="28606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8pPr>
      <a:lvl9pPr marL="3317875" indent="-182563" algn="l" rtl="0" fontAlgn="base">
        <a:spcBef>
          <a:spcPct val="20000"/>
        </a:spcBef>
        <a:spcAft>
          <a:spcPct val="0"/>
        </a:spcAft>
        <a:buClr>
          <a:srgbClr val="C00000"/>
        </a:buClr>
        <a:buSzPct val="100000"/>
        <a:buFont typeface="Arial" charset="0"/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339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4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B9C14F9-0BD7-4E11-BC2B-E94DB5990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363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16E4E1C-C73A-40D2-89C0-35992B4EB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387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2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218383A-D7E5-4CC3-984F-22AA26EC0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411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4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615288A-ACA1-4778-B16C-5B8EBE94A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>
          <a:solidFill>
            <a:srgbClr val="6C6C6C"/>
          </a:solidFill>
          <a:latin typeface="+mn-lt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>
          <a:solidFill>
            <a:schemeClr val="tx1"/>
          </a:solidFill>
          <a:latin typeface="+mn-lt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>
          <a:solidFill>
            <a:srgbClr val="6C6C6C"/>
          </a:solidFill>
          <a:latin typeface="+mn-lt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5pPr>
      <a:lvl6pPr marL="17367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6pPr>
      <a:lvl7pPr marL="21939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7pPr>
      <a:lvl8pPr marL="26511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8pPr>
      <a:lvl9pPr marL="31083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9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ctr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>
                <a:latin typeface="Arial" charset="0"/>
              </a:rPr>
              <a:t>Творческий проект</a:t>
            </a:r>
            <a:br>
              <a:rPr lang="ru-RU">
                <a:latin typeface="Arial" charset="0"/>
              </a:rPr>
            </a:br>
            <a:r>
              <a:rPr lang="ru-RU">
                <a:latin typeface="Arial" charset="0"/>
              </a:rPr>
              <a:t>«Сказка о моих интересах»</a:t>
            </a:r>
          </a:p>
        </p:txBody>
      </p:sp>
      <p:sp>
        <p:nvSpPr>
          <p:cNvPr id="2051" name="Rectangle 3"/>
          <p:cNvSpPr>
            <a:spLocks noGrp="1"/>
          </p:cNvSpPr>
          <p:nvPr>
            <p:ph type="subTitle" idx="1"/>
          </p:nvPr>
        </p:nvSpPr>
        <p:spPr bwMode="auto">
          <a:solidFill>
            <a:srgbClr val="FDEADA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>
                <a:latin typeface="Arial" charset="0"/>
              </a:rPr>
              <a:t>5 класс</a:t>
            </a:r>
          </a:p>
          <a:p>
            <a:r>
              <a:rPr lang="ru-RU" dirty="0" smtClean="0">
                <a:latin typeface="Arial" charset="0"/>
              </a:rPr>
              <a:t>Веремеенко Ю.Е.</a:t>
            </a:r>
            <a:endParaRPr lang="ru-RU" dirty="0"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>
                <a:solidFill>
                  <a:schemeClr val="accent2"/>
                </a:solidFill>
                <a:latin typeface="Arial" charset="0"/>
              </a:rPr>
              <a:t>«Хобби»</a:t>
            </a:r>
          </a:p>
        </p:txBody>
      </p:sp>
      <p:sp>
        <p:nvSpPr>
          <p:cNvPr id="186371" name="Rectangle 3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3052763"/>
          </a:xfrm>
          <a:solidFill>
            <a:srgbClr val="FDEADA"/>
          </a:solidFill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ru-RU"/>
              <a:t>18 век- крестьяне так  называли детскую игрушечную лошадку;</a:t>
            </a:r>
          </a:p>
          <a:p>
            <a:pPr>
              <a:lnSpc>
                <a:spcPct val="90000"/>
              </a:lnSpc>
            </a:pPr>
            <a:r>
              <a:rPr lang="ru-RU"/>
              <a:t>«увлечение», которое дал английский писатель Лоренс Стерн конец 18 века в  своём романе «Жизнь и мнения Тристама Шенди».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Какими бывают хобби?</a:t>
            </a:r>
            <a:endParaRPr lang="ru-RU" dirty="0"/>
          </a:p>
        </p:txBody>
      </p:sp>
      <p:pic>
        <p:nvPicPr>
          <p:cNvPr id="188418" name="Picture 2" descr="Картинки по запросу спор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2936769" cy="2571768"/>
          </a:xfrm>
          <a:prstGeom prst="rect">
            <a:avLst/>
          </a:prstGeom>
          <a:noFill/>
        </p:spPr>
      </p:pic>
      <p:pic>
        <p:nvPicPr>
          <p:cNvPr id="188420" name="Picture 4" descr="Картинки по запросу чт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214422"/>
            <a:ext cx="2466975" cy="1857376"/>
          </a:xfrm>
          <a:prstGeom prst="rect">
            <a:avLst/>
          </a:prstGeom>
          <a:noFill/>
        </p:spPr>
      </p:pic>
      <p:pic>
        <p:nvPicPr>
          <p:cNvPr id="188422" name="Picture 6" descr="Картинки по запросу рукодел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928670"/>
            <a:ext cx="1847850" cy="2466975"/>
          </a:xfrm>
          <a:prstGeom prst="rect">
            <a:avLst/>
          </a:prstGeom>
          <a:noFill/>
        </p:spPr>
      </p:pic>
      <p:pic>
        <p:nvPicPr>
          <p:cNvPr id="188424" name="Picture 8" descr="Картинки по запросу танц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3643314"/>
            <a:ext cx="1695450" cy="2686051"/>
          </a:xfrm>
          <a:prstGeom prst="rect">
            <a:avLst/>
          </a:prstGeom>
          <a:noFill/>
        </p:spPr>
      </p:pic>
      <p:pic>
        <p:nvPicPr>
          <p:cNvPr id="188426" name="Picture 10" descr="Картинки по запросу музы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3372" y="3857628"/>
            <a:ext cx="2143125" cy="2143125"/>
          </a:xfrm>
          <a:prstGeom prst="rect">
            <a:avLst/>
          </a:prstGeom>
          <a:noFill/>
        </p:spPr>
      </p:pic>
      <p:pic>
        <p:nvPicPr>
          <p:cNvPr id="188428" name="Picture 12" descr="Картинки по запросу лего конструировани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14414" y="378619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так важно иметь хобби?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Хобби</a:t>
            </a:r>
            <a:r>
              <a:rPr lang="ru-RU" dirty="0" smtClean="0"/>
              <a:t> – развивает тело и дух, </a:t>
            </a:r>
            <a:r>
              <a:rPr lang="ru-RU" dirty="0" smtClean="0"/>
              <a:t>логику</a:t>
            </a:r>
            <a:r>
              <a:rPr lang="ru-RU" dirty="0" smtClean="0"/>
              <a:t>, внимательность, собранность и воображение, заставляет мозг лучше работать, способствует улучшению памяти, внимания, </a:t>
            </a:r>
            <a:r>
              <a:rPr lang="ru-RU" dirty="0" smtClean="0"/>
              <a:t>моторики рук, координацию движений.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Задание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течение 10 минут придумать небольшую сказку о своих хобби и выступить с ней.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ребята – большие молодцы! Сказки у всех получились разные и очень интересные! </a:t>
            </a:r>
          </a:p>
          <a:p>
            <a:r>
              <a:rPr lang="ru-RU" dirty="0" smtClean="0"/>
              <a:t>Скажите, нашлись ли среди вас те, кого заинтересовало новое хобби? Почему? Почему нет?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7_Default Theme">
  <a:themeElements>
    <a:clrScheme name="7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7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Default Theme">
  <a:themeElements>
    <a:clrScheme name="9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9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Default Theme">
  <a:themeElements>
    <a:clrScheme name="10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10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Default Theme">
  <a:themeElements>
    <a:clrScheme name="11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11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Тема Office">
  <a:themeElements>
    <a:clrScheme name="1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3_Тема Office">
  <a:themeElements>
    <a:clrScheme name="3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пециальное оформление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2_Тема Office">
  <a:themeElements>
    <a:clrScheme name="2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Тема Office">
      <a:majorFont>
        <a:latin typeface="Arbat-Bold"/>
        <a:ea typeface=""/>
        <a:cs typeface=""/>
      </a:majorFont>
      <a:minorFont>
        <a:latin typeface="Arbat-Bol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4_Тема Office">
  <a:themeElements>
    <a:clrScheme name="4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Тема Office">
      <a:majorFont>
        <a:latin typeface="Arbat-Bold"/>
        <a:ea typeface=""/>
        <a:cs typeface=""/>
      </a:majorFont>
      <a:minorFont>
        <a:latin typeface="Arbat-Bol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5_Тема Office">
  <a:themeElements>
    <a:clrScheme name="5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Тема Office">
      <a:majorFont>
        <a:latin typeface="Arbat-Bold"/>
        <a:ea typeface=""/>
        <a:cs typeface=""/>
      </a:majorFont>
      <a:minorFont>
        <a:latin typeface="Arbat-Bol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Theme">
  <a:themeElements>
    <a:clrScheme name="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6_Тема Office">
  <a:themeElements>
    <a:clrScheme name="6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6_Тема Office">
      <a:majorFont>
        <a:latin typeface="Arbat-Bold"/>
        <a:ea typeface=""/>
        <a:cs typeface=""/>
      </a:majorFont>
      <a:minorFont>
        <a:latin typeface="Arbat-Bol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2_Default Theme">
  <a:themeElements>
    <a:clrScheme name="12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12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2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3_Default Theme">
  <a:themeElements>
    <a:clrScheme name="13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13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4_Default Theme">
  <a:themeElements>
    <a:clrScheme name="14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14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15_Default Theme">
  <a:themeElements>
    <a:clrScheme name="15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15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5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16_Default Theme">
  <a:themeElements>
    <a:clrScheme name="16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16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6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17_Default Theme">
  <a:themeElements>
    <a:clrScheme name="17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17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7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18_Default Theme">
  <a:themeElements>
    <a:clrScheme name="18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18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8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19_Default Theme">
  <a:themeElements>
    <a:clrScheme name="19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19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9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9.xml><?xml version="1.0" encoding="utf-8"?>
<a:theme xmlns:a="http://schemas.openxmlformats.org/drawingml/2006/main" name="20_Default Theme">
  <a:themeElements>
    <a:clrScheme name="20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20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0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Theme">
  <a:themeElements>
    <a:clrScheme name="1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1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0.xml><?xml version="1.0" encoding="utf-8"?>
<a:theme xmlns:a="http://schemas.openxmlformats.org/drawingml/2006/main" name="21_Default Theme">
  <a:themeElements>
    <a:clrScheme name="21_Default Theme 1">
      <a:dk1>
        <a:srgbClr val="B13F9A"/>
      </a:dk1>
      <a:lt1>
        <a:srgbClr val="FFFFFF"/>
      </a:lt1>
      <a:dk2>
        <a:srgbClr val="000000"/>
      </a:dk2>
      <a:lt2>
        <a:srgbClr val="F4E7ED"/>
      </a:lt2>
      <a:accent1>
        <a:srgbClr val="B83D68"/>
      </a:accent1>
      <a:accent2>
        <a:srgbClr val="AC66BB"/>
      </a:accent2>
      <a:accent3>
        <a:srgbClr val="AAAAAA"/>
      </a:accent3>
      <a:accent4>
        <a:srgbClr val="DADADA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21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1_Default Theme 1">
        <a:dk1>
          <a:srgbClr val="B13F9A"/>
        </a:dk1>
        <a:lt1>
          <a:srgbClr val="FFFFFF"/>
        </a:lt1>
        <a:dk2>
          <a:srgbClr val="000000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AAAAAA"/>
        </a:accent3>
        <a:accent4>
          <a:srgbClr val="DADADA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1.xml><?xml version="1.0" encoding="utf-8"?>
<a:theme xmlns:a="http://schemas.openxmlformats.org/drawingml/2006/main" name="22_Default Theme">
  <a:themeElements>
    <a:clrScheme name="22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22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2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2.xml><?xml version="1.0" encoding="utf-8"?>
<a:theme xmlns:a="http://schemas.openxmlformats.org/drawingml/2006/main" name="23_Default Theme">
  <a:themeElements>
    <a:clrScheme name="23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23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3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3.xml><?xml version="1.0" encoding="utf-8"?>
<a:theme xmlns:a="http://schemas.openxmlformats.org/drawingml/2006/main" name="7_Тема Office">
  <a:themeElements>
    <a:clrScheme name="7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4.xml><?xml version="1.0" encoding="utf-8"?>
<a:theme xmlns:a="http://schemas.openxmlformats.org/drawingml/2006/main" name="8_Тема Office">
  <a:themeElements>
    <a:clrScheme name="8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8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5.xml><?xml version="1.0" encoding="utf-8"?>
<a:theme xmlns:a="http://schemas.openxmlformats.org/drawingml/2006/main" name="9_Тема Office">
  <a:themeElements>
    <a:clrScheme name="9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9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6.xml><?xml version="1.0" encoding="utf-8"?>
<a:theme xmlns:a="http://schemas.openxmlformats.org/drawingml/2006/main" name="10_Тема Office">
  <a:themeElements>
    <a:clrScheme name="10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7.xml><?xml version="1.0" encoding="utf-8"?>
<a:theme xmlns:a="http://schemas.openxmlformats.org/drawingml/2006/main" name="11_Тема Office">
  <a:themeElements>
    <a:clrScheme name="11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8.xml><?xml version="1.0" encoding="utf-8"?>
<a:theme xmlns:a="http://schemas.openxmlformats.org/drawingml/2006/main" name="12_Тема Office">
  <a:themeElements>
    <a:clrScheme name="12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2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2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9.xml><?xml version="1.0" encoding="utf-8"?>
<a:theme xmlns:a="http://schemas.openxmlformats.org/drawingml/2006/main" name="13_Тема Office">
  <a:themeElements>
    <a:clrScheme name="13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3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Theme">
  <a:themeElements>
    <a:clrScheme name="2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2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0.xml><?xml version="1.0" encoding="utf-8"?>
<a:theme xmlns:a="http://schemas.openxmlformats.org/drawingml/2006/main" name="14_Тема Office">
  <a:themeElements>
    <a:clrScheme name="14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1.xml><?xml version="1.0" encoding="utf-8"?>
<a:theme xmlns:a="http://schemas.openxmlformats.org/drawingml/2006/main" name="15_Тема Office">
  <a:themeElements>
    <a:clrScheme name="15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5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5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2.xml><?xml version="1.0" encoding="utf-8"?>
<a:theme xmlns:a="http://schemas.openxmlformats.org/drawingml/2006/main" name="16_Тема Office">
  <a:themeElements>
    <a:clrScheme name="16_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6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6_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3.xml><?xml version="1.0" encoding="utf-8"?>
<a:theme xmlns:a="http://schemas.openxmlformats.org/drawingml/2006/main" name="18_Тема Office">
  <a:themeElements>
    <a:clrScheme name="18_Тема Office 1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5F5F5F"/>
      </a:hlink>
      <a:folHlink>
        <a:srgbClr val="919191"/>
      </a:folHlink>
    </a:clrScheme>
    <a:fontScheme name="18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8_Тема Office 1">
        <a:dk1>
          <a:srgbClr val="000000"/>
        </a:dk1>
        <a:lt1>
          <a:srgbClr val="FFFFFF"/>
        </a:lt1>
        <a:dk2>
          <a:srgbClr val="000000"/>
        </a:dk2>
        <a:lt2>
          <a:srgbClr val="F8F8F8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5F5F5F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4.xml><?xml version="1.0" encoding="utf-8"?>
<a:theme xmlns:a="http://schemas.openxmlformats.org/drawingml/2006/main" name="17_Тема Office">
  <a:themeElements>
    <a:clrScheme name="17_Тема Office 1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5F5F5F"/>
      </a:hlink>
      <a:folHlink>
        <a:srgbClr val="919191"/>
      </a:folHlink>
    </a:clrScheme>
    <a:fontScheme name="17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7_Тема Office 1">
        <a:dk1>
          <a:srgbClr val="000000"/>
        </a:dk1>
        <a:lt1>
          <a:srgbClr val="FFFFFF"/>
        </a:lt1>
        <a:dk2>
          <a:srgbClr val="000000"/>
        </a:dk2>
        <a:lt2>
          <a:srgbClr val="F8F8F8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5F5F5F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5.xml><?xml version="1.0" encoding="utf-8"?>
<a:theme xmlns:a="http://schemas.openxmlformats.org/drawingml/2006/main" name="1_Профиль">
  <a:themeElements>
    <a:clrScheme name="1_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6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7.xml><?xml version="1.0" encoding="utf-8"?>
<a:theme xmlns:a="http://schemas.openxmlformats.org/drawingml/2006/main" name="1_Тема1">
  <a:themeElements>
    <a:clrScheme name="1_Тема1 1">
      <a:dk1>
        <a:srgbClr val="FFE599"/>
      </a:dk1>
      <a:lt1>
        <a:srgbClr val="FFFFFF"/>
      </a:lt1>
      <a:dk2>
        <a:srgbClr val="934B21"/>
      </a:dk2>
      <a:lt2>
        <a:srgbClr val="FFF3AB"/>
      </a:lt2>
      <a:accent1>
        <a:srgbClr val="53548A"/>
      </a:accent1>
      <a:accent2>
        <a:srgbClr val="438086"/>
      </a:accent2>
      <a:accent3>
        <a:srgbClr val="C8B1AB"/>
      </a:accent3>
      <a:accent4>
        <a:srgbClr val="DADADA"/>
      </a:accent4>
      <a:accent5>
        <a:srgbClr val="B3B3C4"/>
      </a:accent5>
      <a:accent6>
        <a:srgbClr val="3C7379"/>
      </a:accent6>
      <a:hlink>
        <a:srgbClr val="67AFBD"/>
      </a:hlink>
      <a:folHlink>
        <a:srgbClr val="C2A874"/>
      </a:folHlink>
    </a:clrScheme>
    <a:fontScheme name="1_Тема1">
      <a:majorFont>
        <a:latin typeface="Franklin Gothic Boo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Тема1 1">
        <a:dk1>
          <a:srgbClr val="FFE599"/>
        </a:dk1>
        <a:lt1>
          <a:srgbClr val="FFFFFF"/>
        </a:lt1>
        <a:dk2>
          <a:srgbClr val="934B21"/>
        </a:dk2>
        <a:lt2>
          <a:srgbClr val="FFF3AB"/>
        </a:lt2>
        <a:accent1>
          <a:srgbClr val="53548A"/>
        </a:accent1>
        <a:accent2>
          <a:srgbClr val="438086"/>
        </a:accent2>
        <a:accent3>
          <a:srgbClr val="C8B1AB"/>
        </a:accent3>
        <a:accent4>
          <a:srgbClr val="DADADA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8.xml><?xml version="1.0" encoding="utf-8"?>
<a:theme xmlns:a="http://schemas.openxmlformats.org/drawingml/2006/main" name="Тема1">
  <a:themeElements>
    <a:clrScheme name="Тема1 1">
      <a:dk1>
        <a:srgbClr val="FFE599"/>
      </a:dk1>
      <a:lt1>
        <a:srgbClr val="FFFFFF"/>
      </a:lt1>
      <a:dk2>
        <a:srgbClr val="934B21"/>
      </a:dk2>
      <a:lt2>
        <a:srgbClr val="FFF3AB"/>
      </a:lt2>
      <a:accent1>
        <a:srgbClr val="53548A"/>
      </a:accent1>
      <a:accent2>
        <a:srgbClr val="438086"/>
      </a:accent2>
      <a:accent3>
        <a:srgbClr val="C8B1AB"/>
      </a:accent3>
      <a:accent4>
        <a:srgbClr val="DADADA"/>
      </a:accent4>
      <a:accent5>
        <a:srgbClr val="B3B3C4"/>
      </a:accent5>
      <a:accent6>
        <a:srgbClr val="3C7379"/>
      </a:accent6>
      <a:hlink>
        <a:srgbClr val="67AFBD"/>
      </a:hlink>
      <a:folHlink>
        <a:srgbClr val="C2A874"/>
      </a:folHlink>
    </a:clrScheme>
    <a:fontScheme name="Тема1">
      <a:majorFont>
        <a:latin typeface="Franklin Gothic Boo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1 1">
        <a:dk1>
          <a:srgbClr val="FFE599"/>
        </a:dk1>
        <a:lt1>
          <a:srgbClr val="FFFFFF"/>
        </a:lt1>
        <a:dk2>
          <a:srgbClr val="934B21"/>
        </a:dk2>
        <a:lt2>
          <a:srgbClr val="FFF3AB"/>
        </a:lt2>
        <a:accent1>
          <a:srgbClr val="53548A"/>
        </a:accent1>
        <a:accent2>
          <a:srgbClr val="438086"/>
        </a:accent2>
        <a:accent3>
          <a:srgbClr val="C8B1AB"/>
        </a:accent3>
        <a:accent4>
          <a:srgbClr val="DADADA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9.xml><?xml version="1.0" encoding="utf-8"?>
<a:theme xmlns:a="http://schemas.openxmlformats.org/drawingml/2006/main" name="2_Тема1">
  <a:themeElements>
    <a:clrScheme name="2_Тема1 1">
      <a:dk1>
        <a:srgbClr val="FFE599"/>
      </a:dk1>
      <a:lt1>
        <a:srgbClr val="FFFFFF"/>
      </a:lt1>
      <a:dk2>
        <a:srgbClr val="934B21"/>
      </a:dk2>
      <a:lt2>
        <a:srgbClr val="FFF3AB"/>
      </a:lt2>
      <a:accent1>
        <a:srgbClr val="53548A"/>
      </a:accent1>
      <a:accent2>
        <a:srgbClr val="438086"/>
      </a:accent2>
      <a:accent3>
        <a:srgbClr val="C8B1AB"/>
      </a:accent3>
      <a:accent4>
        <a:srgbClr val="DADADA"/>
      </a:accent4>
      <a:accent5>
        <a:srgbClr val="B3B3C4"/>
      </a:accent5>
      <a:accent6>
        <a:srgbClr val="3C7379"/>
      </a:accent6>
      <a:hlink>
        <a:srgbClr val="67AFBD"/>
      </a:hlink>
      <a:folHlink>
        <a:srgbClr val="C2A874"/>
      </a:folHlink>
    </a:clrScheme>
    <a:fontScheme name="2_Тема1">
      <a:majorFont>
        <a:latin typeface="Franklin Gothic Boo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Тема1 1">
        <a:dk1>
          <a:srgbClr val="FFE599"/>
        </a:dk1>
        <a:lt1>
          <a:srgbClr val="FFFFFF"/>
        </a:lt1>
        <a:dk2>
          <a:srgbClr val="934B21"/>
        </a:dk2>
        <a:lt2>
          <a:srgbClr val="FFF3AB"/>
        </a:lt2>
        <a:accent1>
          <a:srgbClr val="53548A"/>
        </a:accent1>
        <a:accent2>
          <a:srgbClr val="438086"/>
        </a:accent2>
        <a:accent3>
          <a:srgbClr val="C8B1AB"/>
        </a:accent3>
        <a:accent4>
          <a:srgbClr val="DADADA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Theme">
  <a:themeElements>
    <a:clrScheme name="3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3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0.xml><?xml version="1.0" encoding="utf-8"?>
<a:theme xmlns:a="http://schemas.openxmlformats.org/drawingml/2006/main" name="3_Тема1">
  <a:themeElements>
    <a:clrScheme name="3_Тема1 1">
      <a:dk1>
        <a:srgbClr val="FFE599"/>
      </a:dk1>
      <a:lt1>
        <a:srgbClr val="FFFFFF"/>
      </a:lt1>
      <a:dk2>
        <a:srgbClr val="934B21"/>
      </a:dk2>
      <a:lt2>
        <a:srgbClr val="FFF3AB"/>
      </a:lt2>
      <a:accent1>
        <a:srgbClr val="53548A"/>
      </a:accent1>
      <a:accent2>
        <a:srgbClr val="438086"/>
      </a:accent2>
      <a:accent3>
        <a:srgbClr val="C8B1AB"/>
      </a:accent3>
      <a:accent4>
        <a:srgbClr val="DADADA"/>
      </a:accent4>
      <a:accent5>
        <a:srgbClr val="B3B3C4"/>
      </a:accent5>
      <a:accent6>
        <a:srgbClr val="3C7379"/>
      </a:accent6>
      <a:hlink>
        <a:srgbClr val="67AFBD"/>
      </a:hlink>
      <a:folHlink>
        <a:srgbClr val="C2A874"/>
      </a:folHlink>
    </a:clrScheme>
    <a:fontScheme name="3_Тема1">
      <a:majorFont>
        <a:latin typeface="Franklin Gothic Boo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Тема1 1">
        <a:dk1>
          <a:srgbClr val="FFE599"/>
        </a:dk1>
        <a:lt1>
          <a:srgbClr val="FFFFFF"/>
        </a:lt1>
        <a:dk2>
          <a:srgbClr val="934B21"/>
        </a:dk2>
        <a:lt2>
          <a:srgbClr val="FFF3AB"/>
        </a:lt2>
        <a:accent1>
          <a:srgbClr val="53548A"/>
        </a:accent1>
        <a:accent2>
          <a:srgbClr val="438086"/>
        </a:accent2>
        <a:accent3>
          <a:srgbClr val="C8B1AB"/>
        </a:accent3>
        <a:accent4>
          <a:srgbClr val="DADADA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Default Theme">
  <a:themeElements>
    <a:clrScheme name="4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4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Default Theme">
  <a:themeElements>
    <a:clrScheme name="5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5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Default Theme">
  <a:themeElements>
    <a:clrScheme name="6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6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Default Theme">
  <a:themeElements>
    <a:clrScheme name="8_Default Theme 1">
      <a:dk1>
        <a:srgbClr val="000000"/>
      </a:dk1>
      <a:lt1>
        <a:srgbClr val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FFFFFF"/>
      </a:accent3>
      <a:accent4>
        <a:srgbClr val="000000"/>
      </a:accent4>
      <a:accent5>
        <a:srgbClr val="D8AFB9"/>
      </a:accent5>
      <a:accent6>
        <a:srgbClr val="9B5CA9"/>
      </a:accent6>
      <a:hlink>
        <a:srgbClr val="FFDE66"/>
      </a:hlink>
      <a:folHlink>
        <a:srgbClr val="D490C5"/>
      </a:folHlink>
    </a:clrScheme>
    <a:fontScheme name="8_Default Them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Default Theme 1">
        <a:dk1>
          <a:srgbClr val="000000"/>
        </a:dk1>
        <a:lt1>
          <a:srgbClr val="FFFFFF"/>
        </a:lt1>
        <a:dk2>
          <a:srgbClr val="B13F9A"/>
        </a:dk2>
        <a:lt2>
          <a:srgbClr val="F4E7ED"/>
        </a:lt2>
        <a:accent1>
          <a:srgbClr val="B83D68"/>
        </a:accent1>
        <a:accent2>
          <a:srgbClr val="AC66BB"/>
        </a:accent2>
        <a:accent3>
          <a:srgbClr val="FFFFFF"/>
        </a:accent3>
        <a:accent4>
          <a:srgbClr val="000000"/>
        </a:accent4>
        <a:accent5>
          <a:srgbClr val="D8AFB9"/>
        </a:accent5>
        <a:accent6>
          <a:srgbClr val="9B5CA9"/>
        </a:accent6>
        <a:hlink>
          <a:srgbClr val="FFDE66"/>
        </a:hlink>
        <a:folHlink>
          <a:srgbClr val="D490C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02geroi disneya</Template>
  <TotalTime>62</TotalTime>
  <Words>133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50</vt:i4>
      </vt:variant>
      <vt:variant>
        <vt:lpstr>Заголовки слайдов</vt:lpstr>
      </vt:variant>
      <vt:variant>
        <vt:i4>6</vt:i4>
      </vt:variant>
    </vt:vector>
  </HeadingPairs>
  <TitlesOfParts>
    <vt:vector size="64" baseType="lpstr">
      <vt:lpstr>Arial</vt:lpstr>
      <vt:lpstr>Trebuchet MS</vt:lpstr>
      <vt:lpstr>Wingdings 2</vt:lpstr>
      <vt:lpstr>Wingdings</vt:lpstr>
      <vt:lpstr>Calibri</vt:lpstr>
      <vt:lpstr>Arbat-Bold</vt:lpstr>
      <vt:lpstr>Verdana</vt:lpstr>
      <vt:lpstr>Franklin Gothic Book</vt:lpstr>
      <vt:lpstr>7_Default Theme</vt:lpstr>
      <vt:lpstr>Default Theme</vt:lpstr>
      <vt:lpstr>1_Default Theme</vt:lpstr>
      <vt:lpstr>2_Default Theme</vt:lpstr>
      <vt:lpstr>3_Default Theme</vt:lpstr>
      <vt:lpstr>4_Default Theme</vt:lpstr>
      <vt:lpstr>5_Default Theme</vt:lpstr>
      <vt:lpstr>6_Default Theme</vt:lpstr>
      <vt:lpstr>8_Default Theme</vt:lpstr>
      <vt:lpstr>9_Default Theme</vt:lpstr>
      <vt:lpstr>10_Default Theme</vt:lpstr>
      <vt:lpstr>11_Default Theme</vt:lpstr>
      <vt:lpstr>1_Тема Office</vt:lpstr>
      <vt:lpstr>Тема Office</vt:lpstr>
      <vt:lpstr>3_Тема Office</vt:lpstr>
      <vt:lpstr>Специальное оформление</vt:lpstr>
      <vt:lpstr>2_Тема Office</vt:lpstr>
      <vt:lpstr>4_Тема Office</vt:lpstr>
      <vt:lpstr>5_Тема Office</vt:lpstr>
      <vt:lpstr>6_Тема Office</vt:lpstr>
      <vt:lpstr>12_Default Theme</vt:lpstr>
      <vt:lpstr>13_Default Theme</vt:lpstr>
      <vt:lpstr>14_Default Theme</vt:lpstr>
      <vt:lpstr>15_Default Theme</vt:lpstr>
      <vt:lpstr>16_Default Theme</vt:lpstr>
      <vt:lpstr>17_Default Theme</vt:lpstr>
      <vt:lpstr>18_Default Theme</vt:lpstr>
      <vt:lpstr>19_Default Theme</vt:lpstr>
      <vt:lpstr>20_Default Theme</vt:lpstr>
      <vt:lpstr>21_Default Theme</vt:lpstr>
      <vt:lpstr>22_Default Theme</vt:lpstr>
      <vt:lpstr>23_Default Theme</vt:lpstr>
      <vt:lpstr>7_Тема Office</vt:lpstr>
      <vt:lpstr>8_Тема Office</vt:lpstr>
      <vt:lpstr>9_Тема Office</vt:lpstr>
      <vt:lpstr>10_Тема Office</vt:lpstr>
      <vt:lpstr>11_Тема Office</vt:lpstr>
      <vt:lpstr>12_Тема Office</vt:lpstr>
      <vt:lpstr>13_Тема Office</vt:lpstr>
      <vt:lpstr>14_Тема Office</vt:lpstr>
      <vt:lpstr>15_Тема Office</vt:lpstr>
      <vt:lpstr>16_Тема Office</vt:lpstr>
      <vt:lpstr>18_Тема Office</vt:lpstr>
      <vt:lpstr>17_Тема Office</vt:lpstr>
      <vt:lpstr>1_Профиль</vt:lpstr>
      <vt:lpstr>Профиль</vt:lpstr>
      <vt:lpstr>1_Тема1</vt:lpstr>
      <vt:lpstr>Тема1</vt:lpstr>
      <vt:lpstr>2_Тема1</vt:lpstr>
      <vt:lpstr>3_Тема1</vt:lpstr>
      <vt:lpstr>Творческий проект «Сказка о моих интересах»</vt:lpstr>
      <vt:lpstr>«Хобби»</vt:lpstr>
      <vt:lpstr>Какими бывают хобби?</vt:lpstr>
      <vt:lpstr>Почему так важно иметь хобби?</vt:lpstr>
      <vt:lpstr>Задание</vt:lpstr>
      <vt:lpstr>Итоги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4</cp:revision>
  <dcterms:created xsi:type="dcterms:W3CDTF">2013-01-29T14:23:24Z</dcterms:created>
  <dcterms:modified xsi:type="dcterms:W3CDTF">2017-12-27T19:50:57Z</dcterms:modified>
</cp:coreProperties>
</file>