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5" r:id="rId11"/>
    <p:sldId id="266" r:id="rId12"/>
    <p:sldId id="267" r:id="rId13"/>
    <p:sldId id="269" r:id="rId14"/>
    <p:sldId id="270" r:id="rId15"/>
    <p:sldId id="271" r:id="rId16"/>
    <p:sldId id="274" r:id="rId17"/>
    <p:sldId id="272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1F97C-97F9-43B9-B31F-B28660FC994F}" type="datetimeFigureOut">
              <a:rPr lang="ru-RU" smtClean="0"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8B716-A728-4AE5-B9AA-CEDCAF08D1C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ufostation.net/images/articles/2017/anywom_55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2204864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600" dirty="0" smtClean="0">
                <a:ln w="3810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 что похожа наша планета</a:t>
            </a:r>
            <a:endParaRPr lang="ru-RU" sz="6000" b="1" spc="600" dirty="0">
              <a:ln w="38100">
                <a:solidFill>
                  <a:schemeClr val="accent6">
                    <a:lumMod val="75000"/>
                  </a:schemeClr>
                </a:solidFill>
              </a:ln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1 из 83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548680"/>
            <a:ext cx="4572010" cy="5857893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509120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692696"/>
            <a:ext cx="4071966" cy="2093362"/>
          </a:xfrm>
          <a:prstGeom prst="cloudCallout">
            <a:avLst>
              <a:gd name="adj1" fmla="val 9050"/>
              <a:gd name="adj2" fmla="val 14287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Португальский учёный Магеллан решил обойти вокруг Земли на корабле.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59 из 42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429000"/>
            <a:ext cx="5357818" cy="3303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509120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323528" y="0"/>
            <a:ext cx="8820472" cy="4365104"/>
          </a:xfrm>
          <a:prstGeom prst="cloudCallout">
            <a:avLst>
              <a:gd name="adj1" fmla="val -25758"/>
              <a:gd name="adj2" fmla="val 55192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Магеллан снарядил пять судов.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должны были выйти из порта и плыть постоянно в одном 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том же направлении, чтобы вернуться в этот же порт.  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Долгие месяцы плыли корабли. Один из парусников разбился о скалы, другой вернулся домой с полпути, третий сожгли, четвёртый попал в плен. Погиб Магеллан. И только одно маленькое судно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названием «Виктория» вернулось в порт                                                                  через три года.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Картинка 5 из 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pic>
        <p:nvPicPr>
          <p:cNvPr id="3" name="Picture 2" descr="Картинка 145 из 85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498080"/>
            <a:ext cx="5719767" cy="4140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Выноска-облако 3"/>
          <p:cNvSpPr/>
          <p:nvPr/>
        </p:nvSpPr>
        <p:spPr>
          <a:xfrm>
            <a:off x="52213" y="547919"/>
            <a:ext cx="8858312" cy="2226644"/>
          </a:xfrm>
          <a:prstGeom prst="cloudCallout">
            <a:avLst>
              <a:gd name="adj1" fmla="val -23925"/>
              <a:gd name="adj2" fmla="val 135159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 наши дни, когда люди запустили в космос космические корабли, космонавты своими глазами увидели, что Земля имеет форму шара.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moikompas.ru/img/compas/2008-10-27/geographyforpreschoolchildren/5305619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692696"/>
            <a:ext cx="4857784" cy="5684641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509120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404664"/>
            <a:ext cx="4786346" cy="2452832"/>
          </a:xfrm>
          <a:prstGeom prst="cloudCallout">
            <a:avLst>
              <a:gd name="adj1" fmla="val -1151"/>
              <a:gd name="adj2" fmla="val 123692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имеет форму шара. Но мы этого не замечаем, потому что шар очень – очень велик.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39 из 408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052736"/>
            <a:ext cx="4728281" cy="5357826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365104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332656"/>
            <a:ext cx="5797308" cy="2736304"/>
          </a:xfrm>
          <a:prstGeom prst="cloudCallout">
            <a:avLst>
              <a:gd name="adj1" fmla="val -13001"/>
              <a:gd name="adj2" fmla="val 92266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Люди это давно                            изучили и создали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глобус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— модель Земли.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6" name="Picture 16" descr="Картинка 411 из 2155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1349"/>
          </a:xfrm>
          <a:prstGeom prst="rect">
            <a:avLst/>
          </a:prstGeom>
          <a:noFill/>
        </p:spPr>
      </p:pic>
      <p:sp>
        <p:nvSpPr>
          <p:cNvPr id="14" name="Облако 13"/>
          <p:cNvSpPr/>
          <p:nvPr/>
        </p:nvSpPr>
        <p:spPr>
          <a:xfrm>
            <a:off x="142844" y="142852"/>
            <a:ext cx="5786478" cy="1269924"/>
          </a:xfrm>
          <a:prstGeom prst="cloud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Земля намного меньше Солнца. </a:t>
            </a:r>
            <a:endParaRPr lang="ru-RU" sz="2000" dirty="0">
              <a:latin typeface="+mj-lt"/>
            </a:endParaRPr>
          </a:p>
        </p:txBody>
      </p:sp>
      <p:pic>
        <p:nvPicPr>
          <p:cNvPr id="5" name="Picture 4" descr="Картинка 17 из 3387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5468" y="3861048"/>
            <a:ext cx="2389986" cy="23488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овая папка\здравств мир\glob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636912"/>
            <a:ext cx="3612626" cy="4026573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365104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142844" y="0"/>
            <a:ext cx="8072494" cy="2714620"/>
          </a:xfrm>
          <a:prstGeom prst="cloudCallout">
            <a:avLst>
              <a:gd name="adj1" fmla="val -19062"/>
              <a:gd name="adj2" fmla="val 120524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Итак, Земля имеет форму шара. Мы этого не замечаем, потому что земной шар очень велик. Кстати, многие люди действительно ходят по нему вверх ногами, но не замечают этого. Их, как и все на Земле, удерживает земное притяжение.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Картинка 127 из 38548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780928"/>
            <a:ext cx="3786214" cy="3786214"/>
          </a:xfrm>
          <a:prstGeom prst="rect">
            <a:avLst/>
          </a:prstGeom>
          <a:noFill/>
        </p:spPr>
      </p:pic>
      <p:pic>
        <p:nvPicPr>
          <p:cNvPr id="3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365104"/>
            <a:ext cx="2286000" cy="2047875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539552" y="188640"/>
            <a:ext cx="8064896" cy="2525980"/>
          </a:xfrm>
          <a:prstGeom prst="cloudCallout">
            <a:avLst>
              <a:gd name="adj1" fmla="val -23908"/>
              <a:gd name="adj2" fmla="val 133948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Шарообразная форма нашей планеты объясняет, почему людям никогда не удавалось добраться до края Земли. У нее нет края. Зато люди могут совершать кругосветные путешествия: обогнув Землю, возвращаться в то же место.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628800"/>
            <a:ext cx="6003567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8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Arial Black" pitchFamily="34" charset="0"/>
              </a:rPr>
              <a:t>за урок!</a:t>
            </a:r>
            <a:endParaRPr lang="ru-RU" sz="8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500570"/>
            <a:ext cx="1408113" cy="2139950"/>
          </a:xfrm>
          <a:prstGeom prst="rect">
            <a:avLst/>
          </a:prstGeom>
          <a:noFill/>
        </p:spPr>
      </p:pic>
      <p:sp>
        <p:nvSpPr>
          <p:cNvPr id="4" name="Выноска-облако 3"/>
          <p:cNvSpPr/>
          <p:nvPr/>
        </p:nvSpPr>
        <p:spPr>
          <a:xfrm>
            <a:off x="2915816" y="620688"/>
            <a:ext cx="6000792" cy="2214578"/>
          </a:xfrm>
          <a:prstGeom prst="cloudCallout">
            <a:avLst>
              <a:gd name="adj1" fmla="val 26836"/>
              <a:gd name="adj2" fmla="val 12259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1052736"/>
            <a:ext cx="53285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Arial Black" pitchFamily="34" charset="0"/>
              </a:rPr>
              <a:t>НИ НАЧАЛА, НИ КОНЦА,</a:t>
            </a:r>
          </a:p>
          <a:p>
            <a:pPr algn="ctr"/>
            <a:r>
              <a:rPr lang="ru-RU" sz="2000" b="1" dirty="0" smtClean="0">
                <a:latin typeface="Arial Black" pitchFamily="34" charset="0"/>
              </a:rPr>
              <a:t>НИ ЗАТЫЛКА, НИ ЛИЦА,</a:t>
            </a:r>
          </a:p>
          <a:p>
            <a:pPr algn="ctr"/>
            <a:r>
              <a:rPr lang="ru-RU" sz="2000" b="1" dirty="0" smtClean="0">
                <a:latin typeface="Arial Black" pitchFamily="34" charset="0"/>
              </a:rPr>
              <a:t>ЗНАЮТ ВСЕ И СТАР, И МЛАД,</a:t>
            </a:r>
          </a:p>
          <a:p>
            <a:pPr algn="ctr"/>
            <a:r>
              <a:rPr lang="ru-RU" sz="2000" b="1" dirty="0" smtClean="0">
                <a:latin typeface="Arial Black" pitchFamily="34" charset="0"/>
              </a:rPr>
              <a:t>ЧТО ОНА БОЛЬШУЩИЙ ШАР</a:t>
            </a:r>
          </a:p>
          <a:p>
            <a:pPr algn="ctr"/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6" name="Picture 4" descr="Картинка 17 из 3387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708920"/>
            <a:ext cx="3714776" cy="3650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2051720" y="692696"/>
            <a:ext cx="6840760" cy="2331640"/>
          </a:xfrm>
          <a:prstGeom prst="wedgeEllipseCallout">
            <a:avLst>
              <a:gd name="adj1" fmla="val -46520"/>
              <a:gd name="adj2" fmla="val 14436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Когда мы смотрим в окно, Земля кажется нам плоской, как это блюдо. Представьте, что на нем расположились дома, деревья, целые города и страны, люди и животные.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2" descr="Картинка 14 из 5517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357562"/>
            <a:ext cx="4357686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643446"/>
            <a:ext cx="2286000" cy="2047875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1763688" y="332656"/>
            <a:ext cx="6588224" cy="3024336"/>
          </a:xfrm>
          <a:prstGeom prst="wedgeEllipseCallout">
            <a:avLst>
              <a:gd name="adj1" fmla="val -41758"/>
              <a:gd name="adj2" fmla="val 10988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Но некоторые из вас, ребята, сказали, что Земля похожа на мяч, то есть имеет форму шара. 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6" descr="Картинка 177 из 7967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284984"/>
            <a:ext cx="3324228" cy="3411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овая папка\здравств мир\glob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214974" cy="58125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4365104"/>
            <a:ext cx="1408113" cy="213995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395536" y="476672"/>
            <a:ext cx="7272808" cy="3528392"/>
          </a:xfrm>
          <a:prstGeom prst="wedgeEllipseCallout">
            <a:avLst>
              <a:gd name="adj1" fmla="val 46443"/>
              <a:gd name="adj2" fmla="val 7472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Кто же прав? Если Земля плоская, значит, можно идти-идти по ней и в конце концов дойти до края Земли… Но пока никому из людей это не удавалось… А если Земля имеет форму шара, значит, многие люди ходят по ней вверх ногами…</a:t>
            </a:r>
            <a:endParaRPr lang="ru-RU" sz="2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4338" name="Picture 2" descr="https://st.depositphotos.com/1007168/2990/i/950/depositphotos_29901197-stock-photo-happy-yellow-question-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861048"/>
            <a:ext cx="1589233" cy="2619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n.edu.ru/shared/files/old/mlaPresent/presentations/08/objects/7467_25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0102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anana.by/uploads/posts/2011-03/1300306530_49cf8e04d1575b15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:\Documents and Settings\Admin\Мои документы\ФОТОГРАФИИ\img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76672"/>
            <a:ext cx="4475188" cy="5852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365104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51520" y="188640"/>
            <a:ext cx="5077228" cy="3167212"/>
          </a:xfrm>
          <a:prstGeom prst="cloudCallout">
            <a:avLst>
              <a:gd name="adj1" fmla="val -2769"/>
              <a:gd name="adj2" fmla="val 84264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Это наблюдение      люди сделали еще в древности.                     Оно доказывает, какую форму имеет Земля.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175</Words>
  <Application>Microsoft Office PowerPoint</Application>
  <PresentationFormat>Экран (4:3)</PresentationFormat>
  <Paragraphs>24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15</cp:revision>
  <dcterms:created xsi:type="dcterms:W3CDTF">2017-11-17T11:03:00Z</dcterms:created>
  <dcterms:modified xsi:type="dcterms:W3CDTF">2017-11-17T13:22:11Z</dcterms:modified>
</cp:coreProperties>
</file>