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4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314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5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684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697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97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82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90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04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3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989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90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0A398-3D21-444B-814B-6DFB2F0C9762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9BC41-C686-4056-8D75-36600891CD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4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8740" y="1456671"/>
            <a:ext cx="104639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Nirmala UI" panose="020B0502040204020203" pitchFamily="34" charset="0"/>
              </a:rPr>
              <a:t>ВИКТОРИНА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Palatino Linotype" panose="02040502050505030304" pitchFamily="18" charset="0"/>
                <a:cs typeface="Nirmala UI" panose="020B0502040204020203" pitchFamily="34" charset="0"/>
              </a:rPr>
              <a:t>«Медицинские ПРОФЕССИЙ»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16907" y="593677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Провела воспитатель-Зайцева Я.Х</a:t>
            </a:r>
            <a:r>
              <a:rPr lang="ru-RU" dirty="0"/>
              <a:t>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attach/c/5/85/327/85327815_large_professii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251" y="163772"/>
            <a:ext cx="11286697" cy="659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46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d.cap.ru/home/318/2_det_pol/banner_deti/foto_okulist/img_184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111"/>
          <a:stretch/>
        </p:blipFill>
        <p:spPr bwMode="auto">
          <a:xfrm>
            <a:off x="229384" y="239077"/>
            <a:ext cx="3646580" cy="3541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asklove.ru/wp-content/uploads/2012/08/19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3385" y="3648387"/>
            <a:ext cx="4592045" cy="307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zoj.kz/uploads/posts/2010-01/1263874126_lorvrach1_p1_resiz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015" r="9306"/>
          <a:stretch/>
        </p:blipFill>
        <p:spPr bwMode="auto">
          <a:xfrm>
            <a:off x="8645430" y="324910"/>
            <a:ext cx="3357350" cy="318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586854" y="3648387"/>
            <a:ext cx="2279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ОКУЛИСТ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32785" y="3452884"/>
            <a:ext cx="2068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ЛОР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44455" y="2661313"/>
            <a:ext cx="4079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СТАМОТОЛОГ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53384" y="641446"/>
            <a:ext cx="50906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Самый нужный из врачей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Пострашней, чем </a:t>
            </a:r>
            <a:r>
              <a:rPr lang="ru-RU" dirty="0" err="1">
                <a:solidFill>
                  <a:srgbClr val="000000"/>
                </a:solidFill>
                <a:latin typeface="Verdana" panose="020B0604030504040204" pitchFamily="34" charset="0"/>
              </a:rPr>
              <a:t>Бармалей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!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Знает взрослый и ребенок.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Он зовется…. Стоматолог.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9143999" y="4148919"/>
            <a:ext cx="304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Когда горло воспалилось,</a:t>
            </a:r>
          </a:p>
          <a:p>
            <a:r>
              <a:rPr lang="ru-RU" sz="2000" dirty="0"/>
              <a:t>Уши где болят и нос,</a:t>
            </a:r>
          </a:p>
          <a:p>
            <a:r>
              <a:rPr lang="ru-RU" sz="2000" dirty="0"/>
              <a:t>Почему это случилось -</a:t>
            </a:r>
          </a:p>
          <a:p>
            <a:r>
              <a:rPr lang="ru-RU" sz="2000" dirty="0"/>
              <a:t>Даст ответ он на вопрос...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854" y="4708478"/>
            <a:ext cx="32193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/>
              <a:t>Если зрение садится,</a:t>
            </a:r>
          </a:p>
          <a:p>
            <a:r>
              <a:rPr lang="ru-RU" sz="2000" dirty="0"/>
              <a:t>Или глазик заболел,</a:t>
            </a:r>
          </a:p>
          <a:p>
            <a:r>
              <a:rPr lang="ru-RU" sz="2000" dirty="0"/>
              <a:t>Офтальмолог нам поможет,</a:t>
            </a:r>
          </a:p>
          <a:p>
            <a:r>
              <a:rPr lang="ru-RU" sz="2000" dirty="0"/>
              <a:t>Ведь глаза его удел!</a:t>
            </a:r>
          </a:p>
        </p:txBody>
      </p:sp>
    </p:spTree>
    <p:extLst>
      <p:ext uri="{BB962C8B-B14F-4D97-AF65-F5344CB8AC3E}">
        <p14:creationId xmlns:p14="http://schemas.microsoft.com/office/powerpoint/2010/main" val="73022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titanmotor.ru/images/screen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625" y="540213"/>
            <a:ext cx="3624223" cy="3717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stakhanov.org.ua/uploads/posts/2009-01/1232658051_vrach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040"/>
          <a:stretch/>
        </p:blipFill>
        <p:spPr bwMode="auto">
          <a:xfrm>
            <a:off x="249168" y="440519"/>
            <a:ext cx="3690812" cy="351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9809" y="4135272"/>
            <a:ext cx="2414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ПЕДИАТР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4443" y="4318253"/>
            <a:ext cx="396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ТРАВМАТОЛОГ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2024" y="2197291"/>
            <a:ext cx="3914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АНЕСТЕЗИОЛОГ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108" name="Picture 12" descr="http://sib.fm/content/2011/heart/IMG_7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629" y="3080965"/>
            <a:ext cx="3681164" cy="358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3206" y="4677752"/>
            <a:ext cx="41762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Если маленький ребенок</a:t>
            </a:r>
          </a:p>
          <a:p>
            <a:r>
              <a:rPr lang="ru-RU" sz="2000" dirty="0"/>
              <a:t>Плохо ест, или простужен,</a:t>
            </a:r>
          </a:p>
          <a:p>
            <a:r>
              <a:rPr lang="ru-RU" sz="2000" dirty="0"/>
              <a:t>Вызывают … педиатра!</a:t>
            </a:r>
          </a:p>
          <a:p>
            <a:r>
              <a:rPr lang="ru-RU" sz="2000" dirty="0"/>
              <a:t>Нам особый доктор нужен.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315366" y="4967785"/>
            <a:ext cx="38766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А когда себе случайно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Кто-то, что-нибудь сломает,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Травматолог гипс наложит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И бинтами </a:t>
            </a:r>
            <a:r>
              <a:rPr lang="ru-RU" dirty="0" smtClean="0">
                <a:solidFill>
                  <a:srgbClr val="000000"/>
                </a:solidFill>
                <a:latin typeface="Verdana" panose="020B0604030504040204" pitchFamily="34" charset="0"/>
              </a:rPr>
              <a:t>замотает!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1874" y="696036"/>
            <a:ext cx="47221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Каждый анестезиолог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Знает — труд его не прост.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Операцию без боли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Обеспечит лишь наркоз.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95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8" descr="http://oncoportal.net/uploaded_files/images/big_0childOperation1508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4534" y="694331"/>
            <a:ext cx="3627657" cy="374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 descr="http://www.zoj.kz/uploads/posts/2010-05/1273575824_dreamstime_11821160_resiz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82" y="585803"/>
            <a:ext cx="3380251" cy="3685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4967" y="4572001"/>
            <a:ext cx="3679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КАРДИОЛОГ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34819" y="4435522"/>
            <a:ext cx="2540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ХИРУРГ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482" y="5117910"/>
            <a:ext cx="34844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Если грудь от боли ноет,</a:t>
            </a:r>
          </a:p>
          <a:p>
            <a:r>
              <a:rPr lang="ru-RU" sz="2000" dirty="0"/>
              <a:t>Значит с сердцем нелады.</a:t>
            </a:r>
          </a:p>
          <a:p>
            <a:r>
              <a:rPr lang="ru-RU" sz="2000" dirty="0"/>
              <a:t>Поскорее собирайся,</a:t>
            </a:r>
          </a:p>
          <a:p>
            <a:r>
              <a:rPr lang="ru-RU" sz="2000" dirty="0"/>
              <a:t>К кардиологу иди!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11487" y="5117910"/>
            <a:ext cx="3671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Если гвозди вдруг проглотим,</a:t>
            </a:r>
          </a:p>
          <a:p>
            <a:r>
              <a:rPr lang="ru-RU" sz="2000" dirty="0"/>
              <a:t>Только доктор нас спасет.</a:t>
            </a:r>
          </a:p>
          <a:p>
            <a:r>
              <a:rPr lang="ru-RU" sz="2000" dirty="0"/>
              <a:t>Нам хирург живот разрежет,</a:t>
            </a:r>
          </a:p>
          <a:p>
            <a:r>
              <a:rPr lang="ru-RU" sz="2000" dirty="0"/>
              <a:t>А потом опять зашьет.</a:t>
            </a:r>
          </a:p>
        </p:txBody>
      </p:sp>
      <p:pic>
        <p:nvPicPr>
          <p:cNvPr id="2050" name="Picture 2" descr="http://mediartr.ru/images/thumb/16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7370" y="2419350"/>
            <a:ext cx="285750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41397" y="286603"/>
            <a:ext cx="44074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Если дядю или тетю 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Схватит вдруг радикулит,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Иль бессонница замучит,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Или шея заболит-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Не поможет археолог,</a:t>
            </a:r>
            <a:r>
              <a:rPr lang="ru-RU" dirty="0">
                <a:solidFill>
                  <a:prstClr val="black"/>
                </a:solidFill>
              </a:rPr>
              <a:t/>
            </a:r>
            <a:br>
              <a:rPr lang="ru-RU" dirty="0">
                <a:solidFill>
                  <a:prstClr val="black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Нужен здесь?...  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39737" y="1760562"/>
            <a:ext cx="4913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b="1" dirty="0" smtClean="0">
                <a:solidFill>
                  <a:srgbClr val="FF0000"/>
                </a:solidFill>
              </a:rPr>
              <a:t>Невропатолог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0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" descr="http://healthnet.ru/pages/org/qs/img/img2-400x5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5385" y="592633"/>
            <a:ext cx="3111690" cy="357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://www.mc-idk.ru/download/ex_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189" y="592633"/>
            <a:ext cx="3204291" cy="337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36" y="4103089"/>
            <a:ext cx="333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МАССАЖИСТ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48215" y="4490113"/>
            <a:ext cx="4164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КОСМЕТОЛОГ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Picture 8" descr="http://go3.imgsmail.ru/imgpreview?key=5973ff2770f04474&amp;mb=imgdb_preview_11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1776" y="2977654"/>
            <a:ext cx="3332068" cy="367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858603" y="2047164"/>
            <a:ext cx="2870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>
                <a:solidFill>
                  <a:srgbClr val="FF0000"/>
                </a:solidFill>
              </a:rPr>
              <a:t>МЕДСЕСТРА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97020" y="368490"/>
            <a:ext cx="47469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Кто в любой больнице   нужен,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И с больными всегда дружен,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У кого игла остра?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Догадались? Медсестра!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93236" y="4881011"/>
            <a:ext cx="33049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Массажист движеньем рук</a:t>
            </a:r>
            <a:br>
              <a:rPr lang="ru-RU" sz="2000" dirty="0"/>
            </a:br>
            <a:r>
              <a:rPr lang="ru-RU" sz="2000" dirty="0"/>
              <a:t>Облегчит любой недуг.</a:t>
            </a:r>
            <a:br>
              <a:rPr lang="ru-RU" sz="2000" dirty="0"/>
            </a:br>
            <a:r>
              <a:rPr lang="ru-RU" sz="2000" dirty="0"/>
              <a:t>Организм оздоровит</a:t>
            </a:r>
            <a:br>
              <a:rPr lang="ru-RU" sz="2000" dirty="0"/>
            </a:br>
            <a:r>
              <a:rPr lang="ru-RU" sz="2000" dirty="0"/>
              <a:t>И болезнь предупредит.</a:t>
            </a:r>
          </a:p>
        </p:txBody>
      </p:sp>
    </p:spTree>
    <p:extLst>
      <p:ext uri="{BB962C8B-B14F-4D97-AF65-F5344CB8AC3E}">
        <p14:creationId xmlns:p14="http://schemas.microsoft.com/office/powerpoint/2010/main" val="82608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20167" y="1214651"/>
            <a:ext cx="40670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Если насморк  к вам нагрянет,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Голова вдруг </a:t>
            </a:r>
            <a:r>
              <a:rPr lang="ru-RU" dirty="0" err="1">
                <a:solidFill>
                  <a:srgbClr val="000000"/>
                </a:solidFill>
                <a:latin typeface="Verdana" panose="020B0604030504040204" pitchFamily="34" charset="0"/>
              </a:rPr>
              <a:t>разболится</a:t>
            </a: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Или где-нибудь заколет –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Терапевт вам пригодится.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20418" y="3821373"/>
            <a:ext cx="31276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Чтоб болезни распознать,</a:t>
            </a:r>
          </a:p>
          <a:p>
            <a:r>
              <a:rPr lang="ru-RU" sz="2000" dirty="0"/>
              <a:t>Состав крови нужно знать.</a:t>
            </a:r>
          </a:p>
          <a:p>
            <a:r>
              <a:rPr lang="ru-RU" sz="2000" dirty="0"/>
              <a:t>Лаборанты тут как тут,</a:t>
            </a:r>
          </a:p>
          <a:p>
            <a:r>
              <a:rPr lang="ru-RU" sz="2000" dirty="0"/>
              <a:t>Кровь из пальчика берут.</a:t>
            </a:r>
          </a:p>
          <a:p>
            <a:r>
              <a:rPr lang="ru-RU" sz="2000" dirty="0"/>
              <a:t>К ним больные все идут</a:t>
            </a:r>
          </a:p>
          <a:p>
            <a:r>
              <a:rPr lang="ru-RU" sz="2000" dirty="0"/>
              <a:t>И анализы сдают.</a:t>
            </a:r>
          </a:p>
        </p:txBody>
      </p:sp>
      <p:pic>
        <p:nvPicPr>
          <p:cNvPr id="1026" name="Picture 2" descr="http://labdiag.perm.ru/assets/images/pages/terapev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113" y="848801"/>
            <a:ext cx="607695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ulsosetii.ru/images/uploads/4_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443" y="4121624"/>
            <a:ext cx="38100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2382" y="163773"/>
            <a:ext cx="2694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Терапевт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88609" y="3334827"/>
            <a:ext cx="34306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Лаборант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34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1736" y="1187356"/>
            <a:ext cx="2947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ВЕТЕРИНАР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172" name="Picture 4" descr="http://www.sq.com.ua/img/news/2012/march/22/veterin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70" y="532263"/>
            <a:ext cx="6851176" cy="5759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61110" y="2620370"/>
            <a:ext cx="5391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</a:rPr>
              <a:t>Звери, птицы, все, кто болен,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ahoma" panose="020B0604030504040204" pitchFamily="34" charset="0"/>
              </a:rPr>
              <a:t>Кто здоровьем недоволен!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ahoma" panose="020B0604030504040204" pitchFamily="34" charset="0"/>
              </a:rPr>
              <a:t>Вас зовёт ветеринар -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>
                <a:latin typeface="Tahoma" panose="020B0604030504040204" pitchFamily="34" charset="0"/>
              </a:rPr>
              <a:t>Перевяжет, даст отвар.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6930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177</Words>
  <Application>Microsoft Office PowerPoint</Application>
  <PresentationFormat>Широкоэкранный</PresentationFormat>
  <Paragraphs>52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Calibri Light</vt:lpstr>
      <vt:lpstr>Nirmala UI</vt:lpstr>
      <vt:lpstr>Palatino Linotype</vt:lpstr>
      <vt:lpstr>Tahoma</vt:lpstr>
      <vt:lpstr>verdana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Зайцева</dc:creator>
  <cp:lastModifiedBy>Яна Зайцева</cp:lastModifiedBy>
  <cp:revision>19</cp:revision>
  <dcterms:created xsi:type="dcterms:W3CDTF">2014-05-03T07:38:25Z</dcterms:created>
  <dcterms:modified xsi:type="dcterms:W3CDTF">2017-12-27T20:34:01Z</dcterms:modified>
</cp:coreProperties>
</file>