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0FD3"/>
    <a:srgbClr val="0B04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48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D007B-598C-46D1-A39B-333E4774851F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8771-6CBC-49A8-B5CC-DE1FD7BAF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921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D007B-598C-46D1-A39B-333E4774851F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8771-6CBC-49A8-B5CC-DE1FD7BAF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412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D007B-598C-46D1-A39B-333E4774851F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8771-6CBC-49A8-B5CC-DE1FD7BAF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763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D007B-598C-46D1-A39B-333E4774851F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8771-6CBC-49A8-B5CC-DE1FD7BAF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446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D007B-598C-46D1-A39B-333E4774851F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8771-6CBC-49A8-B5CC-DE1FD7BAF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990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D007B-598C-46D1-A39B-333E4774851F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8771-6CBC-49A8-B5CC-DE1FD7BAF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69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D007B-598C-46D1-A39B-333E4774851F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8771-6CBC-49A8-B5CC-DE1FD7BAF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247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D007B-598C-46D1-A39B-333E4774851F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8771-6CBC-49A8-B5CC-DE1FD7BAF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570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D007B-598C-46D1-A39B-333E4774851F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8771-6CBC-49A8-B5CC-DE1FD7BAF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460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D007B-598C-46D1-A39B-333E4774851F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8771-6CBC-49A8-B5CC-DE1FD7BAF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132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D007B-598C-46D1-A39B-333E4774851F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B8771-6CBC-49A8-B5CC-DE1FD7BAF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062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D007B-598C-46D1-A39B-333E4774851F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B8771-6CBC-49A8-B5CC-DE1FD7BAFB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821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940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17005" y="423427"/>
            <a:ext cx="7497565" cy="36317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22225">
                  <a:solidFill>
                    <a:srgbClr val="0B048E"/>
                  </a:solidFill>
                  <a:prstDash val="solid"/>
                </a:ln>
                <a:solidFill>
                  <a:srgbClr val="00B0F0"/>
                </a:solidFill>
                <a:effectLst/>
                <a:latin typeface="Bookman Old Style" panose="02050604050505020204" pitchFamily="18" charset="0"/>
              </a:rPr>
              <a:t>ФОТООТЧЁТ</a:t>
            </a:r>
          </a:p>
          <a:p>
            <a:pPr algn="ctr"/>
            <a:r>
              <a:rPr lang="ru-RU" sz="4400" b="1" i="1" dirty="0" smtClean="0">
                <a:ln w="22225">
                  <a:solidFill>
                    <a:srgbClr val="0B048E"/>
                  </a:solidFill>
                  <a:prstDash val="solid"/>
                </a:ln>
                <a:solidFill>
                  <a:srgbClr val="00B0F0"/>
                </a:solidFill>
                <a:latin typeface="Bookman Old Style" panose="02050604050505020204" pitchFamily="18" charset="0"/>
              </a:rPr>
              <a:t>Выставка творчества</a:t>
            </a:r>
          </a:p>
          <a:p>
            <a:r>
              <a:rPr lang="ru-RU" sz="6600" b="1" i="1" cap="none" spc="0" dirty="0" smtClean="0">
                <a:ln w="22225">
                  <a:solidFill>
                    <a:srgbClr val="0B048E"/>
                  </a:solidFill>
                  <a:prstDash val="solid"/>
                </a:ln>
                <a:solidFill>
                  <a:srgbClr val="00B0F0"/>
                </a:solidFill>
                <a:effectLst/>
                <a:latin typeface="Bookman Old Style" panose="02050604050505020204" pitchFamily="18" charset="0"/>
              </a:rPr>
              <a:t>«Парад </a:t>
            </a:r>
          </a:p>
          <a:p>
            <a:r>
              <a:rPr lang="ru-RU" sz="6600" b="1" i="1" cap="none" spc="0" dirty="0" smtClean="0">
                <a:ln w="22225">
                  <a:solidFill>
                    <a:srgbClr val="0B048E"/>
                  </a:solidFill>
                  <a:prstDash val="solid"/>
                </a:ln>
                <a:solidFill>
                  <a:srgbClr val="00B0F0"/>
                </a:solidFill>
                <a:effectLst/>
                <a:latin typeface="Bookman Old Style" panose="02050604050505020204" pitchFamily="18" charset="0"/>
              </a:rPr>
              <a:t>   снеговиков»</a:t>
            </a:r>
            <a:endParaRPr lang="ru-RU" sz="6600" b="1" i="1" cap="none" spc="0" dirty="0">
              <a:ln w="22225">
                <a:solidFill>
                  <a:srgbClr val="0B048E"/>
                </a:solidFill>
                <a:prstDash val="solid"/>
              </a:ln>
              <a:solidFill>
                <a:srgbClr val="00B0F0"/>
              </a:solidFill>
              <a:effectLst/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909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8430" y="3793675"/>
            <a:ext cx="1761877" cy="300571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69631" y="296652"/>
            <a:ext cx="1145344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340FD3"/>
                </a:solidFill>
                <a:effectLst/>
                <a:latin typeface="Bookman Old Style" panose="02050604050505020204" pitchFamily="18" charset="0"/>
              </a:rPr>
              <a:t>С приходом зимы всё становится похожим на чудесную сказку, и в каждом дворе, словно по мановению волшебной палочки, появляются укутанные шарфами забавные снежные человечки. В этом году зима не балует нас снежком, поэтому дети нашей группы создали красавцев - снеговиков из подручного материала.</a:t>
            </a:r>
          </a:p>
          <a:p>
            <a:r>
              <a:rPr lang="ru-RU" sz="3600" b="1" i="1" dirty="0" smtClean="0">
                <a:solidFill>
                  <a:srgbClr val="340FD3"/>
                </a:solidFill>
                <a:latin typeface="Bookman Old Style" panose="02050604050505020204" pitchFamily="18" charset="0"/>
              </a:rPr>
              <a:t>И мы спешим представить Вашему</a:t>
            </a:r>
          </a:p>
          <a:p>
            <a:r>
              <a:rPr lang="ru-RU" sz="3600" b="1" i="1" dirty="0">
                <a:solidFill>
                  <a:srgbClr val="340FD3"/>
                </a:solidFill>
                <a:latin typeface="Bookman Old Style" panose="02050604050505020204" pitchFamily="18" charset="0"/>
              </a:rPr>
              <a:t>в</a:t>
            </a:r>
            <a:r>
              <a:rPr lang="ru-RU" sz="3600" b="1" i="1" dirty="0" smtClean="0">
                <a:solidFill>
                  <a:srgbClr val="340FD3"/>
                </a:solidFill>
                <a:effectLst/>
                <a:latin typeface="Bookman Old Style" panose="02050604050505020204" pitchFamily="18" charset="0"/>
              </a:rPr>
              <a:t>ниманию нашу выставку творчества</a:t>
            </a:r>
          </a:p>
          <a:p>
            <a:pPr algn="ctr"/>
            <a:r>
              <a:rPr lang="ru-RU" sz="3600" b="1" i="1" dirty="0" smtClean="0">
                <a:solidFill>
                  <a:srgbClr val="340FD3"/>
                </a:solidFill>
                <a:latin typeface="Bookman Old Style" panose="02050604050505020204" pitchFamily="18" charset="0"/>
              </a:rPr>
              <a:t>«Парад снеговиков».</a:t>
            </a:r>
            <a:endParaRPr lang="ru-RU" sz="3600" b="1" i="1" dirty="0" smtClean="0">
              <a:solidFill>
                <a:srgbClr val="340FD3"/>
              </a:solidFill>
              <a:effectLst/>
              <a:latin typeface="Bookman Old Style" panose="02050604050505020204" pitchFamily="18" charset="0"/>
            </a:endParaRPr>
          </a:p>
          <a:p>
            <a:endParaRPr lang="ru-RU" sz="3600" b="1" i="1" dirty="0">
              <a:solidFill>
                <a:srgbClr val="340FD3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751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8430" y="3793675"/>
            <a:ext cx="1761877" cy="30057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310304" cy="441373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1789" y="0"/>
            <a:ext cx="3333750" cy="4445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3877" y="2378319"/>
            <a:ext cx="5427785" cy="407083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08258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8430" y="3793675"/>
            <a:ext cx="1761877" cy="300571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5572" y="-23447"/>
            <a:ext cx="3345473" cy="446063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7774" y="2555630"/>
            <a:ext cx="3261947" cy="43492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1884" y="-46892"/>
            <a:ext cx="3182817" cy="42437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63" y="2734408"/>
            <a:ext cx="3048733" cy="406497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42537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8430" y="3793675"/>
            <a:ext cx="1761877" cy="300571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41" y="2403231"/>
            <a:ext cx="3297116" cy="43961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650773" y="0"/>
            <a:ext cx="3556488" cy="47419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4198" y="410309"/>
            <a:ext cx="4377104" cy="583613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99927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8430" y="3793675"/>
            <a:ext cx="1761877" cy="300571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5653" y="416169"/>
            <a:ext cx="7014796" cy="602566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22936789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36</Words>
  <Application>Microsoft Office PowerPoint</Application>
  <PresentationFormat>Широкоэкранный</PresentationFormat>
  <Paragraphs>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Bookman Old Style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3</cp:revision>
  <dcterms:created xsi:type="dcterms:W3CDTF">2017-12-27T16:05:07Z</dcterms:created>
  <dcterms:modified xsi:type="dcterms:W3CDTF">2017-12-27T16:31:03Z</dcterms:modified>
</cp:coreProperties>
</file>