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5B3A-9C42-443F-8908-B5BC5F8A0D26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B602-3400-4776-A780-778573C623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5B3A-9C42-443F-8908-B5BC5F8A0D26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B602-3400-4776-A780-778573C623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5B3A-9C42-443F-8908-B5BC5F8A0D26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B602-3400-4776-A780-778573C623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5B3A-9C42-443F-8908-B5BC5F8A0D26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B602-3400-4776-A780-778573C623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5B3A-9C42-443F-8908-B5BC5F8A0D26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B602-3400-4776-A780-778573C623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5B3A-9C42-443F-8908-B5BC5F8A0D26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B602-3400-4776-A780-778573C623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5B3A-9C42-443F-8908-B5BC5F8A0D26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B602-3400-4776-A780-778573C623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5B3A-9C42-443F-8908-B5BC5F8A0D26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B602-3400-4776-A780-778573C623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5B3A-9C42-443F-8908-B5BC5F8A0D26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B602-3400-4776-A780-778573C623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5B3A-9C42-443F-8908-B5BC5F8A0D26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B602-3400-4776-A780-778573C623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5B3A-9C42-443F-8908-B5BC5F8A0D26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B602-3400-4776-A780-778573C623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75B3A-9C42-443F-8908-B5BC5F8A0D26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6B602-3400-4776-A780-778573C623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22134599_krugovorot-vody-v-prirod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620"/>
            <a:ext cx="9144000" cy="684938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 (8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пель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 (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 (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Алёнчик</dc:creator>
  <cp:lastModifiedBy>Алёнчик</cp:lastModifiedBy>
  <cp:revision>6</cp:revision>
  <dcterms:created xsi:type="dcterms:W3CDTF">2016-11-23T17:40:02Z</dcterms:created>
  <dcterms:modified xsi:type="dcterms:W3CDTF">2017-02-05T15:50:42Z</dcterms:modified>
</cp:coreProperties>
</file>